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723" r:id="rId6"/>
    <p:sldMasterId id="2147483727" r:id="rId7"/>
    <p:sldMasterId id="2147483730" r:id="rId8"/>
    <p:sldMasterId id="2147483749" r:id="rId9"/>
    <p:sldMasterId id="2147483769" r:id="rId10"/>
  </p:sldMasterIdLst>
  <p:notesMasterIdLst>
    <p:notesMasterId r:id="rId15"/>
  </p:notesMasterIdLst>
  <p:sldIdLst>
    <p:sldId id="387" r:id="rId11"/>
    <p:sldId id="2147470833" r:id="rId12"/>
    <p:sldId id="2147470831" r:id="rId13"/>
    <p:sldId id="21474708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EAF1BEE-17DD-4C02-B271-793BFCC02584}">
          <p14:sldIdLst>
            <p14:sldId id="387"/>
          </p14:sldIdLst>
        </p14:section>
        <p14:section name="Creditable Visits" id="{37B34E1D-EF86-4613-BF07-491F5FB3F901}">
          <p14:sldIdLst>
            <p14:sldId id="2147470833"/>
            <p14:sldId id="2147470831"/>
            <p14:sldId id="214747083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Cody Jordan" initials="CJ" lastIdx="5" clrIdx="1">
    <p:extLst>
      <p:ext uri="{19B8F6BF-5375-455C-9EA6-DF929625EA0E}">
        <p15:presenceInfo xmlns:p15="http://schemas.microsoft.com/office/powerpoint/2012/main" userId="S-1-5-21-1275210071-879983540-1801674531-827343" providerId="AD"/>
      </p:ext>
    </p:extLst>
  </p:cmAuthor>
  <p:cmAuthor id="9" name="Samantha Hoffman" initials="SH" lastIdx="21" clrIdx="3">
    <p:extLst>
      <p:ext uri="{19B8F6BF-5375-455C-9EA6-DF929625EA0E}">
        <p15:presenceInfo xmlns:p15="http://schemas.microsoft.com/office/powerpoint/2012/main" userId="S-1-5-21-1275210071-879983540-1801674531-56022" providerId="AD"/>
      </p:ext>
    </p:extLst>
  </p:cmAuthor>
  <p:cmAuthor id="11" name="Cody Kendall" initials="CK" lastIdx="2" clrIdx="2">
    <p:extLst>
      <p:ext uri="{19B8F6BF-5375-455C-9EA6-DF929625EA0E}">
        <p15:presenceInfo xmlns:p15="http://schemas.microsoft.com/office/powerpoint/2012/main" userId="Cody Kendall" providerId="None"/>
      </p:ext>
    </p:extLst>
  </p:cmAuthor>
  <p:cmAuthor id="6" name="Amanda Chase" initials="AC" lastIdx="12" clrIdx="0">
    <p:extLst>
      <p:ext uri="{19B8F6BF-5375-455C-9EA6-DF929625EA0E}">
        <p15:presenceInfo xmlns:p15="http://schemas.microsoft.com/office/powerpoint/2012/main" userId="S::achase4@humana.com::796dff07-74da-447a-a92f-e76df6a804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F75"/>
    <a:srgbClr val="D1888B"/>
    <a:srgbClr val="5C6F84"/>
    <a:srgbClr val="415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80787-E148-0FC9-6840-189972B455F4}" v="5" dt="2025-09-23T11:11:08.280"/>
    <p1510:client id="{6170F34D-A8F7-52AC-8105-7F27B92850BB}" v="14" dt="2025-09-23T11:07:36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D99E1F-371E-4744-8759-21EC848D88F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72F386-35D4-4E38-B76C-946258BC7520}">
      <dgm:prSet phldrT="[Text]"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Outpatient Visit</a:t>
          </a:r>
        </a:p>
      </dgm:t>
    </dgm:pt>
    <dgm:pt modelId="{45D3CA95-F7BB-4B76-81A8-57EEE8AB7801}" type="parTrans" cxnId="{2E9CF066-B5EF-4932-83DB-9B59B68E10AA}">
      <dgm:prSet/>
      <dgm:spPr/>
      <dgm:t>
        <a:bodyPr/>
        <a:lstStyle/>
        <a:p>
          <a:endParaRPr lang="en-US" sz="1200"/>
        </a:p>
      </dgm:t>
    </dgm:pt>
    <dgm:pt modelId="{1465ADE1-F35F-4515-958A-CF0D35FC7F4A}" type="sibTrans" cxnId="{2E9CF066-B5EF-4932-83DB-9B59B68E10AA}">
      <dgm:prSet/>
      <dgm:spPr/>
      <dgm:t>
        <a:bodyPr/>
        <a:lstStyle/>
        <a:p>
          <a:endParaRPr lang="en-US" sz="1200"/>
        </a:p>
      </dgm:t>
    </dgm:pt>
    <dgm:pt modelId="{B17271ED-442B-4AB3-AAF2-35D973E41833}">
      <dgm:prSet phldrT="[Text]"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/>
        </a:p>
      </dgm:t>
    </dgm:pt>
    <dgm:pt modelId="{35E4E136-42DD-472C-A2EB-A707F567F2BD}" type="parTrans" cxnId="{19A3FF57-D0E7-415B-88D9-6C0B9F29E159}">
      <dgm:prSet/>
      <dgm:spPr/>
      <dgm:t>
        <a:bodyPr/>
        <a:lstStyle/>
        <a:p>
          <a:endParaRPr lang="en-US" sz="1200"/>
        </a:p>
      </dgm:t>
    </dgm:pt>
    <dgm:pt modelId="{EA4D1279-A724-4A6B-B9AE-22224D8BDACB}" type="sibTrans" cxnId="{19A3FF57-D0E7-415B-88D9-6C0B9F29E159}">
      <dgm:prSet/>
      <dgm:spPr>
        <a:noFill/>
      </dgm:spPr>
      <dgm:t>
        <a:bodyPr/>
        <a:lstStyle/>
        <a:p>
          <a:endParaRPr lang="en-US" sz="1200"/>
        </a:p>
      </dgm:t>
    </dgm:pt>
    <dgm:pt modelId="{F5A59A8B-DF30-429C-B3A7-908F8FE473D3}">
      <dgm:prSet phldrT="[Text]"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Intensive OP/Partial Hosp</a:t>
          </a:r>
        </a:p>
      </dgm:t>
    </dgm:pt>
    <dgm:pt modelId="{7DCC4820-8DFC-4873-B7B4-86B64488A152}" type="parTrans" cxnId="{4819A3B6-0B2B-46AF-81BE-537F7DE5250F}">
      <dgm:prSet/>
      <dgm:spPr/>
      <dgm:t>
        <a:bodyPr/>
        <a:lstStyle/>
        <a:p>
          <a:endParaRPr lang="en-US" sz="1200"/>
        </a:p>
      </dgm:t>
    </dgm:pt>
    <dgm:pt modelId="{13F76E34-7F95-4E2C-909F-A787C427CD57}" type="sibTrans" cxnId="{4819A3B6-0B2B-46AF-81BE-537F7DE5250F}">
      <dgm:prSet/>
      <dgm:spPr/>
      <dgm:t>
        <a:bodyPr/>
        <a:lstStyle/>
        <a:p>
          <a:endParaRPr lang="en-US" sz="1200"/>
        </a:p>
      </dgm:t>
    </dgm:pt>
    <dgm:pt modelId="{6AF3D464-F6BE-4C4D-B0D2-F6486F3BBFE1}">
      <dgm:prSet phldrT="[Text]"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POS 52 - With any diagnosis of SUD, substance use or drug overdose </a:t>
          </a:r>
          <a:endParaRPr lang="en-US" sz="1200"/>
        </a:p>
      </dgm:t>
    </dgm:pt>
    <dgm:pt modelId="{F2FE8719-6667-4672-AB87-ABEBB903274E}" type="parTrans" cxnId="{2AEDA739-2101-4C75-9226-5BF7F8D1F050}">
      <dgm:prSet/>
      <dgm:spPr/>
      <dgm:t>
        <a:bodyPr/>
        <a:lstStyle/>
        <a:p>
          <a:endParaRPr lang="en-US" sz="1200"/>
        </a:p>
      </dgm:t>
    </dgm:pt>
    <dgm:pt modelId="{2B0488BD-D88D-4874-A1DE-F86E339A0261}" type="sibTrans" cxnId="{2AEDA739-2101-4C75-9226-5BF7F8D1F050}">
      <dgm:prSet/>
      <dgm:spPr>
        <a:noFill/>
      </dgm:spPr>
      <dgm:t>
        <a:bodyPr/>
        <a:lstStyle/>
        <a:p>
          <a:endParaRPr lang="en-US" sz="1200"/>
        </a:p>
      </dgm:t>
    </dgm:pt>
    <dgm:pt modelId="{DA3D2DBE-62BC-43ED-869A-0B9031C9A481}">
      <dgm:prSet phldrT="[Text]"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Non-Res Treatment</a:t>
          </a:r>
        </a:p>
      </dgm:t>
    </dgm:pt>
    <dgm:pt modelId="{483CFD57-066C-4F50-91E6-49A94633DF3F}" type="parTrans" cxnId="{0E3A9370-179A-4F5F-9A15-8ACAF613DBF6}">
      <dgm:prSet/>
      <dgm:spPr/>
      <dgm:t>
        <a:bodyPr/>
        <a:lstStyle/>
        <a:p>
          <a:endParaRPr lang="en-US" sz="1200"/>
        </a:p>
      </dgm:t>
    </dgm:pt>
    <dgm:pt modelId="{16483681-5C75-488C-BE2B-5C05497565A3}" type="sibTrans" cxnId="{0E3A9370-179A-4F5F-9A15-8ACAF613DBF6}">
      <dgm:prSet/>
      <dgm:spPr/>
      <dgm:t>
        <a:bodyPr/>
        <a:lstStyle/>
        <a:p>
          <a:endParaRPr lang="en-US" sz="1200"/>
        </a:p>
      </dgm:t>
    </dgm:pt>
    <dgm:pt modelId="{2283CF70-6AFE-47BE-8A4E-F597A1EB12E5}">
      <dgm:prSet phldrT="[Text]"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/>
        </a:p>
      </dgm:t>
    </dgm:pt>
    <dgm:pt modelId="{09EEFD09-E8B4-4D90-8735-40F8DED17271}" type="parTrans" cxnId="{70D5300A-939C-4F4F-8924-42F4BA0D4962}">
      <dgm:prSet/>
      <dgm:spPr/>
      <dgm:t>
        <a:bodyPr/>
        <a:lstStyle/>
        <a:p>
          <a:endParaRPr lang="en-US" sz="1200"/>
        </a:p>
      </dgm:t>
    </dgm:pt>
    <dgm:pt modelId="{75464F06-0125-4142-83A5-D26CAC23B0D3}" type="sibTrans" cxnId="{70D5300A-939C-4F4F-8924-42F4BA0D4962}">
      <dgm:prSet/>
      <dgm:spPr>
        <a:noFill/>
      </dgm:spPr>
      <dgm:t>
        <a:bodyPr/>
        <a:lstStyle/>
        <a:p>
          <a:endParaRPr lang="en-US" sz="1200"/>
        </a:p>
      </dgm:t>
    </dgm:pt>
    <dgm:pt modelId="{10151DB0-BCF2-4218-8A11-BC0967D6AB13}">
      <dgm:prSet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Community Mental Health</a:t>
          </a:r>
        </a:p>
      </dgm:t>
    </dgm:pt>
    <dgm:pt modelId="{941AA4A2-38DC-4E76-A29C-A0AEA6476246}" type="parTrans" cxnId="{D0FE1B25-5834-498F-ACD9-F98FC2B360CD}">
      <dgm:prSet/>
      <dgm:spPr/>
      <dgm:t>
        <a:bodyPr/>
        <a:lstStyle/>
        <a:p>
          <a:endParaRPr lang="en-US" sz="1200"/>
        </a:p>
      </dgm:t>
    </dgm:pt>
    <dgm:pt modelId="{E7B4A7E7-2755-4961-85FF-1CD293305884}" type="sibTrans" cxnId="{D0FE1B25-5834-498F-ACD9-F98FC2B360CD}">
      <dgm:prSet/>
      <dgm:spPr/>
      <dgm:t>
        <a:bodyPr/>
        <a:lstStyle/>
        <a:p>
          <a:endParaRPr lang="en-US" sz="1200"/>
        </a:p>
      </dgm:t>
    </dgm:pt>
    <dgm:pt modelId="{EBF85D23-2CFF-4498-A776-190D34FEE3E0}">
      <dgm:prSet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Peer Support</a:t>
          </a:r>
        </a:p>
      </dgm:t>
    </dgm:pt>
    <dgm:pt modelId="{749FE729-978C-405B-A8B4-D7063E563B28}" type="parTrans" cxnId="{6CFF408F-723B-454F-9823-1FDD9C2096C7}">
      <dgm:prSet/>
      <dgm:spPr/>
      <dgm:t>
        <a:bodyPr/>
        <a:lstStyle/>
        <a:p>
          <a:endParaRPr lang="en-US" sz="1200"/>
        </a:p>
      </dgm:t>
    </dgm:pt>
    <dgm:pt modelId="{26BD3CE9-872B-426A-9A68-1CAA38D08397}" type="sibTrans" cxnId="{6CFF408F-723B-454F-9823-1FDD9C2096C7}">
      <dgm:prSet/>
      <dgm:spPr/>
      <dgm:t>
        <a:bodyPr/>
        <a:lstStyle/>
        <a:p>
          <a:endParaRPr lang="en-US" sz="1200"/>
        </a:p>
      </dgm:t>
    </dgm:pt>
    <dgm:pt modelId="{92549BDA-2FE9-4D47-9D89-10D7CD2DB1FD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POS 53 - With any diagnosis of SUD, substance use or drug overdose </a:t>
          </a:r>
          <a:endParaRPr lang="en-US" sz="1200">
            <a:solidFill>
              <a:schemeClr val="tx1"/>
            </a:solidFill>
          </a:endParaRPr>
        </a:p>
      </dgm:t>
    </dgm:pt>
    <dgm:pt modelId="{049E70D2-BF0B-4C8C-89ED-6DD00DC6288A}" type="parTrans" cxnId="{AEF07BCE-9D21-48BF-80B7-148A31E8ED44}">
      <dgm:prSet/>
      <dgm:spPr/>
      <dgm:t>
        <a:bodyPr/>
        <a:lstStyle/>
        <a:p>
          <a:endParaRPr lang="en-US" sz="1200"/>
        </a:p>
      </dgm:t>
    </dgm:pt>
    <dgm:pt modelId="{E3D932E0-E2ED-4A45-9237-22B39FA3F3D6}" type="sibTrans" cxnId="{AEF07BCE-9D21-48BF-80B7-148A31E8ED44}">
      <dgm:prSet/>
      <dgm:spPr>
        <a:noFill/>
      </dgm:spPr>
      <dgm:t>
        <a:bodyPr/>
        <a:lstStyle/>
        <a:p>
          <a:endParaRPr lang="en-US" sz="1200"/>
        </a:p>
      </dgm:t>
    </dgm:pt>
    <dgm:pt modelId="{DD66745F-0EE9-4C3F-B835-8650E19BF66C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>
            <a:solidFill>
              <a:schemeClr val="tx1"/>
            </a:solidFill>
          </a:endParaRPr>
        </a:p>
      </dgm:t>
    </dgm:pt>
    <dgm:pt modelId="{427BDAF9-2E2C-4454-96DD-903AD5DC67E1}" type="parTrans" cxnId="{2B4240F1-3CD4-495A-8C1B-A0C05EE2482C}">
      <dgm:prSet/>
      <dgm:spPr/>
      <dgm:t>
        <a:bodyPr/>
        <a:lstStyle/>
        <a:p>
          <a:endParaRPr lang="en-US" sz="1200"/>
        </a:p>
      </dgm:t>
    </dgm:pt>
    <dgm:pt modelId="{01E13D6D-8FF9-4791-9588-6415F51F4D47}" type="sibTrans" cxnId="{2B4240F1-3CD4-495A-8C1B-A0C05EE2482C}">
      <dgm:prSet/>
      <dgm:spPr/>
      <dgm:t>
        <a:bodyPr/>
        <a:lstStyle/>
        <a:p>
          <a:endParaRPr lang="en-US" sz="1200"/>
        </a:p>
      </dgm:t>
    </dgm:pt>
    <dgm:pt modelId="{EBE1AF23-9AE0-4289-9FA0-63481972F652}">
      <dgm:prSet phldrT="[Text]"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 mental health provider</a:t>
          </a:r>
          <a:endParaRPr lang="en-US" sz="1200"/>
        </a:p>
      </dgm:t>
    </dgm:pt>
    <dgm:pt modelId="{6A913981-34DF-4263-A15E-8077663673D8}" type="parTrans" cxnId="{E8B0A691-97CA-4FE2-9A9C-63D9450BB6DD}">
      <dgm:prSet/>
      <dgm:spPr/>
      <dgm:t>
        <a:bodyPr/>
        <a:lstStyle/>
        <a:p>
          <a:endParaRPr lang="en-US" sz="1200"/>
        </a:p>
      </dgm:t>
    </dgm:pt>
    <dgm:pt modelId="{2942630E-A119-4509-AEF8-B6FDDA56D793}" type="sibTrans" cxnId="{E8B0A691-97CA-4FE2-9A9C-63D9450BB6DD}">
      <dgm:prSet/>
      <dgm:spPr/>
      <dgm:t>
        <a:bodyPr/>
        <a:lstStyle/>
        <a:p>
          <a:endParaRPr lang="en-US" sz="1200"/>
        </a:p>
      </dgm:t>
    </dgm:pt>
    <dgm:pt modelId="{696912C8-DC73-4FC9-8D2C-DA50891E5C4D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 mental health provider</a:t>
          </a:r>
          <a:endParaRPr lang="en-US" sz="1200"/>
        </a:p>
      </dgm:t>
    </dgm:pt>
    <dgm:pt modelId="{5A0BC9BB-5CB3-4C2D-A0D0-E98FF8B6D3A4}" type="parTrans" cxnId="{17CBA73B-612E-459E-9F64-20CBC7D91A3A}">
      <dgm:prSet/>
      <dgm:spPr/>
      <dgm:t>
        <a:bodyPr/>
        <a:lstStyle/>
        <a:p>
          <a:endParaRPr lang="en-US" sz="1200"/>
        </a:p>
      </dgm:t>
    </dgm:pt>
    <dgm:pt modelId="{7DDDD166-0351-419F-A58F-2B204B172ED0}" type="sibTrans" cxnId="{17CBA73B-612E-459E-9F64-20CBC7D91A3A}">
      <dgm:prSet/>
      <dgm:spPr/>
      <dgm:t>
        <a:bodyPr/>
        <a:lstStyle/>
        <a:p>
          <a:endParaRPr lang="en-US" sz="1200"/>
        </a:p>
      </dgm:t>
    </dgm:pt>
    <dgm:pt modelId="{7DC625E7-78BF-4AD1-AEAC-7A7EFB6FA942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POS 52 - With a mental health provider</a:t>
          </a:r>
          <a:endParaRPr lang="en-US" sz="1200"/>
        </a:p>
      </dgm:t>
    </dgm:pt>
    <dgm:pt modelId="{60251280-A880-442D-9915-25DD78FE0189}" type="parTrans" cxnId="{823138B7-D354-4B21-93A9-C2DBB55C978C}">
      <dgm:prSet/>
      <dgm:spPr/>
      <dgm:t>
        <a:bodyPr/>
        <a:lstStyle/>
        <a:p>
          <a:endParaRPr lang="en-US" sz="1200"/>
        </a:p>
      </dgm:t>
    </dgm:pt>
    <dgm:pt modelId="{0F757FF0-3ACC-4B34-934B-3DF3F3E06B7E}" type="sibTrans" cxnId="{823138B7-D354-4B21-93A9-C2DBB55C978C}">
      <dgm:prSet/>
      <dgm:spPr>
        <a:noFill/>
      </dgm:spPr>
      <dgm:t>
        <a:bodyPr/>
        <a:lstStyle/>
        <a:p>
          <a:endParaRPr lang="en-US" sz="1200"/>
        </a:p>
      </dgm:t>
    </dgm:pt>
    <dgm:pt modelId="{14DC4670-CE38-42A4-8BDB-50574989E897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/>
        </a:p>
      </dgm:t>
    </dgm:pt>
    <dgm:pt modelId="{68656074-E07F-4117-AE3C-D6B1EB4D7533}" type="parTrans" cxnId="{2F00329E-A3DA-48B7-9C4A-2781005DA1EA}">
      <dgm:prSet/>
      <dgm:spPr/>
      <dgm:t>
        <a:bodyPr/>
        <a:lstStyle/>
        <a:p>
          <a:endParaRPr lang="en-US" sz="1200"/>
        </a:p>
      </dgm:t>
    </dgm:pt>
    <dgm:pt modelId="{121416D4-48B0-4838-AC70-1FB493D16250}" type="sibTrans" cxnId="{2F00329E-A3DA-48B7-9C4A-2781005DA1EA}">
      <dgm:prSet/>
      <dgm:spPr/>
      <dgm:t>
        <a:bodyPr/>
        <a:lstStyle/>
        <a:p>
          <a:endParaRPr lang="en-US" sz="1200"/>
        </a:p>
      </dgm:t>
    </dgm:pt>
    <dgm:pt modelId="{307F8AA9-FC54-4A1B-87C6-F08DB378A4D5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POS 53 - With a mental health provider</a:t>
          </a:r>
          <a:endParaRPr lang="en-US" sz="1200"/>
        </a:p>
      </dgm:t>
    </dgm:pt>
    <dgm:pt modelId="{ED164492-0DDC-45F8-9C19-9BCEE65AF576}" type="parTrans" cxnId="{50851AAF-52D7-446C-8A8E-E7DB19A57C3A}">
      <dgm:prSet/>
      <dgm:spPr/>
      <dgm:t>
        <a:bodyPr/>
        <a:lstStyle/>
        <a:p>
          <a:endParaRPr lang="en-US" sz="1200"/>
        </a:p>
      </dgm:t>
    </dgm:pt>
    <dgm:pt modelId="{211594DB-0174-4DDF-9D35-1126318B6747}" type="sibTrans" cxnId="{50851AAF-52D7-446C-8A8E-E7DB19A57C3A}">
      <dgm:prSet/>
      <dgm:spPr/>
      <dgm:t>
        <a:bodyPr/>
        <a:lstStyle/>
        <a:p>
          <a:endParaRPr lang="en-US" sz="1200"/>
        </a:p>
      </dgm:t>
    </dgm:pt>
    <dgm:pt modelId="{6C2909BB-AF26-4B26-89A8-CF5E114F89D5}" type="pres">
      <dgm:prSet presAssocID="{44D99E1F-371E-4744-8759-21EC848D88F5}" presName="Name0" presStyleCnt="0">
        <dgm:presLayoutVars>
          <dgm:dir/>
          <dgm:animLvl val="lvl"/>
          <dgm:resizeHandles val="exact"/>
        </dgm:presLayoutVars>
      </dgm:prSet>
      <dgm:spPr/>
    </dgm:pt>
    <dgm:pt modelId="{31900286-B043-4937-BF10-002300462E33}" type="pres">
      <dgm:prSet presAssocID="{C772F386-35D4-4E38-B76C-946258BC7520}" presName="vertFlow" presStyleCnt="0"/>
      <dgm:spPr/>
    </dgm:pt>
    <dgm:pt modelId="{709D1E87-F9CB-4DE1-A063-CC1A62FED0E9}" type="pres">
      <dgm:prSet presAssocID="{C772F386-35D4-4E38-B76C-946258BC7520}" presName="header" presStyleLbl="node1" presStyleIdx="0" presStyleCnt="5"/>
      <dgm:spPr/>
    </dgm:pt>
    <dgm:pt modelId="{0B20E071-3065-43E6-A593-B152ACD4B986}" type="pres">
      <dgm:prSet presAssocID="{35E4E136-42DD-472C-A2EB-A707F567F2BD}" presName="parTrans" presStyleLbl="sibTrans2D1" presStyleIdx="0" presStyleCnt="10"/>
      <dgm:spPr/>
    </dgm:pt>
    <dgm:pt modelId="{A97CDAD0-56AB-4550-AC24-77AC3A45BC92}" type="pres">
      <dgm:prSet presAssocID="{B17271ED-442B-4AB3-AAF2-35D973E41833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268272F7-21E9-4190-B22D-088D05FF668B}" type="pres">
      <dgm:prSet presAssocID="{EA4D1279-A724-4A6B-B9AE-22224D8BDACB}" presName="sibTrans" presStyleLbl="sibTrans2D1" presStyleIdx="1" presStyleCnt="10"/>
      <dgm:spPr/>
    </dgm:pt>
    <dgm:pt modelId="{CE7DC575-9375-47B1-BB86-6F31D2FCBA0B}" type="pres">
      <dgm:prSet presAssocID="{EBE1AF23-9AE0-4289-9FA0-63481972F652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644AA35B-1CB0-4D25-99AC-168EEC88BFAC}" type="pres">
      <dgm:prSet presAssocID="{C772F386-35D4-4E38-B76C-946258BC7520}" presName="hSp" presStyleCnt="0"/>
      <dgm:spPr/>
    </dgm:pt>
    <dgm:pt modelId="{DC23DEBA-5954-4A4B-854F-F26CA399CE20}" type="pres">
      <dgm:prSet presAssocID="{F5A59A8B-DF30-429C-B3A7-908F8FE473D3}" presName="vertFlow" presStyleCnt="0"/>
      <dgm:spPr/>
    </dgm:pt>
    <dgm:pt modelId="{C317F24F-DBE9-4F89-B1FE-F449C337C468}" type="pres">
      <dgm:prSet presAssocID="{F5A59A8B-DF30-429C-B3A7-908F8FE473D3}" presName="header" presStyleLbl="node1" presStyleIdx="1" presStyleCnt="5"/>
      <dgm:spPr/>
    </dgm:pt>
    <dgm:pt modelId="{F6C569F7-673C-4561-94B0-DB8580F94438}" type="pres">
      <dgm:prSet presAssocID="{F2FE8719-6667-4672-AB87-ABEBB903274E}" presName="parTrans" presStyleLbl="sibTrans2D1" presStyleIdx="2" presStyleCnt="10"/>
      <dgm:spPr/>
    </dgm:pt>
    <dgm:pt modelId="{04D2145A-5816-4AE4-8456-59D787BB5B0C}" type="pres">
      <dgm:prSet presAssocID="{6AF3D464-F6BE-4C4D-B0D2-F6486F3BBFE1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437431D5-1874-4209-A4CF-0FB829330F9E}" type="pres">
      <dgm:prSet presAssocID="{2B0488BD-D88D-4874-A1DE-F86E339A0261}" presName="sibTrans" presStyleLbl="sibTrans2D1" presStyleIdx="3" presStyleCnt="10"/>
      <dgm:spPr/>
    </dgm:pt>
    <dgm:pt modelId="{D58910D5-B9D6-4E80-94FB-6E8CB0A4825C}" type="pres">
      <dgm:prSet presAssocID="{7DC625E7-78BF-4AD1-AEAC-7A7EFB6FA942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00017798-651F-4D43-A8CF-5E45632D6161}" type="pres">
      <dgm:prSet presAssocID="{0F757FF0-3ACC-4B34-934B-3DF3F3E06B7E}" presName="sibTrans" presStyleLbl="sibTrans2D1" presStyleIdx="4" presStyleCnt="10"/>
      <dgm:spPr/>
    </dgm:pt>
    <dgm:pt modelId="{7C51C3BF-E347-46DF-9299-CE05C1EAD025}" type="pres">
      <dgm:prSet presAssocID="{14DC4670-CE38-42A4-8BDB-50574989E897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73A499E9-45B4-45EE-8EF6-8255E059AAAB}" type="pres">
      <dgm:prSet presAssocID="{F5A59A8B-DF30-429C-B3A7-908F8FE473D3}" presName="hSp" presStyleCnt="0"/>
      <dgm:spPr/>
    </dgm:pt>
    <dgm:pt modelId="{EC3E892B-D3C0-4948-9E3D-76505874CF35}" type="pres">
      <dgm:prSet presAssocID="{DA3D2DBE-62BC-43ED-869A-0B9031C9A481}" presName="vertFlow" presStyleCnt="0"/>
      <dgm:spPr/>
    </dgm:pt>
    <dgm:pt modelId="{79A0AB61-FECD-4F58-B352-03857280900A}" type="pres">
      <dgm:prSet presAssocID="{DA3D2DBE-62BC-43ED-869A-0B9031C9A481}" presName="header" presStyleLbl="node1" presStyleIdx="2" presStyleCnt="5"/>
      <dgm:spPr/>
    </dgm:pt>
    <dgm:pt modelId="{8BD56B53-8EE6-4458-B052-28A6E56574A8}" type="pres">
      <dgm:prSet presAssocID="{09EEFD09-E8B4-4D90-8735-40F8DED17271}" presName="parTrans" presStyleLbl="sibTrans2D1" presStyleIdx="5" presStyleCnt="10"/>
      <dgm:spPr/>
    </dgm:pt>
    <dgm:pt modelId="{7EA28C28-5024-47F8-8A96-32433B6A550D}" type="pres">
      <dgm:prSet presAssocID="{2283CF70-6AFE-47BE-8A4E-F597A1EB12E5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9001AB91-D380-4879-AEA0-87822BDB863F}" type="pres">
      <dgm:prSet presAssocID="{75464F06-0125-4142-83A5-D26CAC23B0D3}" presName="sibTrans" presStyleLbl="sibTrans2D1" presStyleIdx="6" presStyleCnt="10"/>
      <dgm:spPr/>
    </dgm:pt>
    <dgm:pt modelId="{C8D5F0F6-F1A0-41D4-8E23-D4DD0D68D3B1}" type="pres">
      <dgm:prSet presAssocID="{696912C8-DC73-4FC9-8D2C-DA50891E5C4D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BF8F0E3B-5098-4AA4-9CB2-D712B9B4DAB9}" type="pres">
      <dgm:prSet presAssocID="{DA3D2DBE-62BC-43ED-869A-0B9031C9A481}" presName="hSp" presStyleCnt="0"/>
      <dgm:spPr/>
    </dgm:pt>
    <dgm:pt modelId="{71AECA15-D50A-48A2-9C3D-79E8975DA1E7}" type="pres">
      <dgm:prSet presAssocID="{10151DB0-BCF2-4218-8A11-BC0967D6AB13}" presName="vertFlow" presStyleCnt="0"/>
      <dgm:spPr/>
    </dgm:pt>
    <dgm:pt modelId="{18F2AAE3-E819-440F-9F7C-46CEB217FDF4}" type="pres">
      <dgm:prSet presAssocID="{10151DB0-BCF2-4218-8A11-BC0967D6AB13}" presName="header" presStyleLbl="node1" presStyleIdx="3" presStyleCnt="5"/>
      <dgm:spPr/>
    </dgm:pt>
    <dgm:pt modelId="{C58F27C6-BE19-4A5B-A86D-2C56306426F8}" type="pres">
      <dgm:prSet presAssocID="{049E70D2-BF0B-4C8C-89ED-6DD00DC6288A}" presName="parTrans" presStyleLbl="sibTrans2D1" presStyleIdx="7" presStyleCnt="10"/>
      <dgm:spPr/>
    </dgm:pt>
    <dgm:pt modelId="{52FDB4B5-3E24-48BF-A007-872F7E65868D}" type="pres">
      <dgm:prSet presAssocID="{92549BDA-2FE9-4D47-9D89-10D7CD2DB1FD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2BE249EB-5B2D-4A69-926C-20FB95B4735A}" type="pres">
      <dgm:prSet presAssocID="{E3D932E0-E2ED-4A45-9237-22B39FA3F3D6}" presName="sibTrans" presStyleLbl="sibTrans2D1" presStyleIdx="8" presStyleCnt="10"/>
      <dgm:spPr/>
    </dgm:pt>
    <dgm:pt modelId="{33993389-3DAD-46C2-8E9D-B8C571102D88}" type="pres">
      <dgm:prSet presAssocID="{307F8AA9-FC54-4A1B-87C6-F08DB378A4D5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18E53A08-B274-4D7E-BA7B-70FBC2038ED3}" type="pres">
      <dgm:prSet presAssocID="{10151DB0-BCF2-4218-8A11-BC0967D6AB13}" presName="hSp" presStyleCnt="0"/>
      <dgm:spPr/>
    </dgm:pt>
    <dgm:pt modelId="{796AC140-0B24-48D1-BF79-F75ACA8D209E}" type="pres">
      <dgm:prSet presAssocID="{EBF85D23-2CFF-4498-A776-190D34FEE3E0}" presName="vertFlow" presStyleCnt="0"/>
      <dgm:spPr/>
    </dgm:pt>
    <dgm:pt modelId="{2ECD6C60-C9D8-4399-8997-6221789C8BE3}" type="pres">
      <dgm:prSet presAssocID="{EBF85D23-2CFF-4498-A776-190D34FEE3E0}" presName="header" presStyleLbl="node1" presStyleIdx="4" presStyleCnt="5"/>
      <dgm:spPr/>
    </dgm:pt>
    <dgm:pt modelId="{73A375AF-2F91-48CA-AADD-1209555813A0}" type="pres">
      <dgm:prSet presAssocID="{427BDAF9-2E2C-4454-96DD-903AD5DC67E1}" presName="parTrans" presStyleLbl="sibTrans2D1" presStyleIdx="9" presStyleCnt="10"/>
      <dgm:spPr/>
    </dgm:pt>
    <dgm:pt modelId="{195AA589-042D-4626-A9BB-9B005976BEBF}" type="pres">
      <dgm:prSet presAssocID="{DD66745F-0EE9-4C3F-B835-8650E19BF66C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70D5300A-939C-4F4F-8924-42F4BA0D4962}" srcId="{DA3D2DBE-62BC-43ED-869A-0B9031C9A481}" destId="{2283CF70-6AFE-47BE-8A4E-F597A1EB12E5}" srcOrd="0" destOrd="0" parTransId="{09EEFD09-E8B4-4D90-8735-40F8DED17271}" sibTransId="{75464F06-0125-4142-83A5-D26CAC23B0D3}"/>
    <dgm:cxn modelId="{FF627E0C-DF8C-43FE-90C9-261A2081E2E3}" type="presOf" srcId="{09EEFD09-E8B4-4D90-8735-40F8DED17271}" destId="{8BD56B53-8EE6-4458-B052-28A6E56574A8}" srcOrd="0" destOrd="0" presId="urn:microsoft.com/office/officeart/2005/8/layout/lProcess1"/>
    <dgm:cxn modelId="{CD3EAE0E-ADCE-4FD9-AA39-7C6F399574F2}" type="presOf" srcId="{2283CF70-6AFE-47BE-8A4E-F597A1EB12E5}" destId="{7EA28C28-5024-47F8-8A96-32433B6A550D}" srcOrd="0" destOrd="0" presId="urn:microsoft.com/office/officeart/2005/8/layout/lProcess1"/>
    <dgm:cxn modelId="{9AA9C70F-2DBC-4C76-ADB4-D56F8566DD5E}" type="presOf" srcId="{B17271ED-442B-4AB3-AAF2-35D973E41833}" destId="{A97CDAD0-56AB-4550-AC24-77AC3A45BC92}" srcOrd="0" destOrd="0" presId="urn:microsoft.com/office/officeart/2005/8/layout/lProcess1"/>
    <dgm:cxn modelId="{39CD2010-0BD3-47E9-9C92-3F5F78139081}" type="presOf" srcId="{EBF85D23-2CFF-4498-A776-190D34FEE3E0}" destId="{2ECD6C60-C9D8-4399-8997-6221789C8BE3}" srcOrd="0" destOrd="0" presId="urn:microsoft.com/office/officeart/2005/8/layout/lProcess1"/>
    <dgm:cxn modelId="{B97F0514-13EA-4BA9-B9D7-F120942AD904}" type="presOf" srcId="{696912C8-DC73-4FC9-8D2C-DA50891E5C4D}" destId="{C8D5F0F6-F1A0-41D4-8E23-D4DD0D68D3B1}" srcOrd="0" destOrd="0" presId="urn:microsoft.com/office/officeart/2005/8/layout/lProcess1"/>
    <dgm:cxn modelId="{D0FE1B25-5834-498F-ACD9-F98FC2B360CD}" srcId="{44D99E1F-371E-4744-8759-21EC848D88F5}" destId="{10151DB0-BCF2-4218-8A11-BC0967D6AB13}" srcOrd="3" destOrd="0" parTransId="{941AA4A2-38DC-4E76-A29C-A0AEA6476246}" sibTransId="{E7B4A7E7-2755-4961-85FF-1CD293305884}"/>
    <dgm:cxn modelId="{C0B3BC2E-436F-49BE-A921-B98241E868A0}" type="presOf" srcId="{2B0488BD-D88D-4874-A1DE-F86E339A0261}" destId="{437431D5-1874-4209-A4CF-0FB829330F9E}" srcOrd="0" destOrd="0" presId="urn:microsoft.com/office/officeart/2005/8/layout/lProcess1"/>
    <dgm:cxn modelId="{2AEDA739-2101-4C75-9226-5BF7F8D1F050}" srcId="{F5A59A8B-DF30-429C-B3A7-908F8FE473D3}" destId="{6AF3D464-F6BE-4C4D-B0D2-F6486F3BBFE1}" srcOrd="0" destOrd="0" parTransId="{F2FE8719-6667-4672-AB87-ABEBB903274E}" sibTransId="{2B0488BD-D88D-4874-A1DE-F86E339A0261}"/>
    <dgm:cxn modelId="{17CBA73B-612E-459E-9F64-20CBC7D91A3A}" srcId="{DA3D2DBE-62BC-43ED-869A-0B9031C9A481}" destId="{696912C8-DC73-4FC9-8D2C-DA50891E5C4D}" srcOrd="1" destOrd="0" parTransId="{5A0BC9BB-5CB3-4C2D-A0D0-E98FF8B6D3A4}" sibTransId="{7DDDD166-0351-419F-A58F-2B204B172ED0}"/>
    <dgm:cxn modelId="{2E9CF066-B5EF-4932-83DB-9B59B68E10AA}" srcId="{44D99E1F-371E-4744-8759-21EC848D88F5}" destId="{C772F386-35D4-4E38-B76C-946258BC7520}" srcOrd="0" destOrd="0" parTransId="{45D3CA95-F7BB-4B76-81A8-57EEE8AB7801}" sibTransId="{1465ADE1-F35F-4515-958A-CF0D35FC7F4A}"/>
    <dgm:cxn modelId="{FCB20B47-6ACC-4E9B-8D26-254B1486BA42}" type="presOf" srcId="{F2FE8719-6667-4672-AB87-ABEBB903274E}" destId="{F6C569F7-673C-4561-94B0-DB8580F94438}" srcOrd="0" destOrd="0" presId="urn:microsoft.com/office/officeart/2005/8/layout/lProcess1"/>
    <dgm:cxn modelId="{12266F48-E1C2-4472-BDBE-E0A8F6347EB2}" type="presOf" srcId="{35E4E136-42DD-472C-A2EB-A707F567F2BD}" destId="{0B20E071-3065-43E6-A593-B152ACD4B986}" srcOrd="0" destOrd="0" presId="urn:microsoft.com/office/officeart/2005/8/layout/lProcess1"/>
    <dgm:cxn modelId="{ED40BB68-8BA1-4DBB-9D74-57701E5A1072}" type="presOf" srcId="{C772F386-35D4-4E38-B76C-946258BC7520}" destId="{709D1E87-F9CB-4DE1-A063-CC1A62FED0E9}" srcOrd="0" destOrd="0" presId="urn:microsoft.com/office/officeart/2005/8/layout/lProcess1"/>
    <dgm:cxn modelId="{29EFBF6B-DD15-406A-911A-19129AABAE98}" type="presOf" srcId="{75464F06-0125-4142-83A5-D26CAC23B0D3}" destId="{9001AB91-D380-4879-AEA0-87822BDB863F}" srcOrd="0" destOrd="0" presId="urn:microsoft.com/office/officeart/2005/8/layout/lProcess1"/>
    <dgm:cxn modelId="{6593126C-B5BA-4311-A48A-5AC0124FE599}" type="presOf" srcId="{44D99E1F-371E-4744-8759-21EC848D88F5}" destId="{6C2909BB-AF26-4B26-89A8-CF5E114F89D5}" srcOrd="0" destOrd="0" presId="urn:microsoft.com/office/officeart/2005/8/layout/lProcess1"/>
    <dgm:cxn modelId="{1F5D164E-2CBD-4ADE-BA55-8CB4829BC9BD}" type="presOf" srcId="{049E70D2-BF0B-4C8C-89ED-6DD00DC6288A}" destId="{C58F27C6-BE19-4A5B-A86D-2C56306426F8}" srcOrd="0" destOrd="0" presId="urn:microsoft.com/office/officeart/2005/8/layout/lProcess1"/>
    <dgm:cxn modelId="{0E3A9370-179A-4F5F-9A15-8ACAF613DBF6}" srcId="{44D99E1F-371E-4744-8759-21EC848D88F5}" destId="{DA3D2DBE-62BC-43ED-869A-0B9031C9A481}" srcOrd="2" destOrd="0" parTransId="{483CFD57-066C-4F50-91E6-49A94633DF3F}" sibTransId="{16483681-5C75-488C-BE2B-5C05497565A3}"/>
    <dgm:cxn modelId="{19A3FF57-D0E7-415B-88D9-6C0B9F29E159}" srcId="{C772F386-35D4-4E38-B76C-946258BC7520}" destId="{B17271ED-442B-4AB3-AAF2-35D973E41833}" srcOrd="0" destOrd="0" parTransId="{35E4E136-42DD-472C-A2EB-A707F567F2BD}" sibTransId="{EA4D1279-A724-4A6B-B9AE-22224D8BDACB}"/>
    <dgm:cxn modelId="{6CFF408F-723B-454F-9823-1FDD9C2096C7}" srcId="{44D99E1F-371E-4744-8759-21EC848D88F5}" destId="{EBF85D23-2CFF-4498-A776-190D34FEE3E0}" srcOrd="4" destOrd="0" parTransId="{749FE729-978C-405B-A8B4-D7063E563B28}" sibTransId="{26BD3CE9-872B-426A-9A68-1CAA38D08397}"/>
    <dgm:cxn modelId="{E8B0A691-97CA-4FE2-9A9C-63D9450BB6DD}" srcId="{C772F386-35D4-4E38-B76C-946258BC7520}" destId="{EBE1AF23-9AE0-4289-9FA0-63481972F652}" srcOrd="1" destOrd="0" parTransId="{6A913981-34DF-4263-A15E-8077663673D8}" sibTransId="{2942630E-A119-4509-AEF8-B6FDDA56D793}"/>
    <dgm:cxn modelId="{60E8159E-9414-4FA4-B3BA-E782D5E40FC1}" type="presOf" srcId="{307F8AA9-FC54-4A1B-87C6-F08DB378A4D5}" destId="{33993389-3DAD-46C2-8E9D-B8C571102D88}" srcOrd="0" destOrd="0" presId="urn:microsoft.com/office/officeart/2005/8/layout/lProcess1"/>
    <dgm:cxn modelId="{2F00329E-A3DA-48B7-9C4A-2781005DA1EA}" srcId="{F5A59A8B-DF30-429C-B3A7-908F8FE473D3}" destId="{14DC4670-CE38-42A4-8BDB-50574989E897}" srcOrd="2" destOrd="0" parTransId="{68656074-E07F-4117-AE3C-D6B1EB4D7533}" sibTransId="{121416D4-48B0-4838-AC70-1FB493D16250}"/>
    <dgm:cxn modelId="{6387DFA4-E55D-47BD-AF1F-29716B438705}" type="presOf" srcId="{92549BDA-2FE9-4D47-9D89-10D7CD2DB1FD}" destId="{52FDB4B5-3E24-48BF-A007-872F7E65868D}" srcOrd="0" destOrd="0" presId="urn:microsoft.com/office/officeart/2005/8/layout/lProcess1"/>
    <dgm:cxn modelId="{50851AAF-52D7-446C-8A8E-E7DB19A57C3A}" srcId="{10151DB0-BCF2-4218-8A11-BC0967D6AB13}" destId="{307F8AA9-FC54-4A1B-87C6-F08DB378A4D5}" srcOrd="1" destOrd="0" parTransId="{ED164492-0DDC-45F8-9C19-9BCEE65AF576}" sibTransId="{211594DB-0174-4DDF-9D35-1126318B6747}"/>
    <dgm:cxn modelId="{564630B3-8CE0-47AB-BC0A-FDCD4B1B72C8}" type="presOf" srcId="{EA4D1279-A724-4A6B-B9AE-22224D8BDACB}" destId="{268272F7-21E9-4190-B22D-088D05FF668B}" srcOrd="0" destOrd="0" presId="urn:microsoft.com/office/officeart/2005/8/layout/lProcess1"/>
    <dgm:cxn modelId="{4819A3B6-0B2B-46AF-81BE-537F7DE5250F}" srcId="{44D99E1F-371E-4744-8759-21EC848D88F5}" destId="{F5A59A8B-DF30-429C-B3A7-908F8FE473D3}" srcOrd="1" destOrd="0" parTransId="{7DCC4820-8DFC-4873-B7B4-86B64488A152}" sibTransId="{13F76E34-7F95-4E2C-909F-A787C427CD57}"/>
    <dgm:cxn modelId="{823138B7-D354-4B21-93A9-C2DBB55C978C}" srcId="{F5A59A8B-DF30-429C-B3A7-908F8FE473D3}" destId="{7DC625E7-78BF-4AD1-AEAC-7A7EFB6FA942}" srcOrd="1" destOrd="0" parTransId="{60251280-A880-442D-9915-25DD78FE0189}" sibTransId="{0F757FF0-3ACC-4B34-934B-3DF3F3E06B7E}"/>
    <dgm:cxn modelId="{758B08C3-D76D-46B7-861B-5C1B0DEF805F}" type="presOf" srcId="{427BDAF9-2E2C-4454-96DD-903AD5DC67E1}" destId="{73A375AF-2F91-48CA-AADD-1209555813A0}" srcOrd="0" destOrd="0" presId="urn:microsoft.com/office/officeart/2005/8/layout/lProcess1"/>
    <dgm:cxn modelId="{AEF07BCE-9D21-48BF-80B7-148A31E8ED44}" srcId="{10151DB0-BCF2-4218-8A11-BC0967D6AB13}" destId="{92549BDA-2FE9-4D47-9D89-10D7CD2DB1FD}" srcOrd="0" destOrd="0" parTransId="{049E70D2-BF0B-4C8C-89ED-6DD00DC6288A}" sibTransId="{E3D932E0-E2ED-4A45-9237-22B39FA3F3D6}"/>
    <dgm:cxn modelId="{3D38E9D0-A0DA-477A-8D86-8C515E47C87A}" type="presOf" srcId="{DD66745F-0EE9-4C3F-B835-8650E19BF66C}" destId="{195AA589-042D-4626-A9BB-9B005976BEBF}" srcOrd="0" destOrd="0" presId="urn:microsoft.com/office/officeart/2005/8/layout/lProcess1"/>
    <dgm:cxn modelId="{F6F57AD8-12B6-4626-8030-0768E4D8BB44}" type="presOf" srcId="{F5A59A8B-DF30-429C-B3A7-908F8FE473D3}" destId="{C317F24F-DBE9-4F89-B1FE-F449C337C468}" srcOrd="0" destOrd="0" presId="urn:microsoft.com/office/officeart/2005/8/layout/lProcess1"/>
    <dgm:cxn modelId="{D34410DA-ED62-4A83-A2BC-87BD4A34E7EE}" type="presOf" srcId="{14DC4670-CE38-42A4-8BDB-50574989E897}" destId="{7C51C3BF-E347-46DF-9299-CE05C1EAD025}" srcOrd="0" destOrd="0" presId="urn:microsoft.com/office/officeart/2005/8/layout/lProcess1"/>
    <dgm:cxn modelId="{32AFBCE1-20C0-451D-A683-9191BB73B844}" type="presOf" srcId="{10151DB0-BCF2-4218-8A11-BC0967D6AB13}" destId="{18F2AAE3-E819-440F-9F7C-46CEB217FDF4}" srcOrd="0" destOrd="0" presId="urn:microsoft.com/office/officeart/2005/8/layout/lProcess1"/>
    <dgm:cxn modelId="{1CC25AE3-AA40-492D-8FF1-80A93119E581}" type="presOf" srcId="{E3D932E0-E2ED-4A45-9237-22B39FA3F3D6}" destId="{2BE249EB-5B2D-4A69-926C-20FB95B4735A}" srcOrd="0" destOrd="0" presId="urn:microsoft.com/office/officeart/2005/8/layout/lProcess1"/>
    <dgm:cxn modelId="{95FA04E5-CFEF-45BB-AE38-E1D4D05AA96E}" type="presOf" srcId="{DA3D2DBE-62BC-43ED-869A-0B9031C9A481}" destId="{79A0AB61-FECD-4F58-B352-03857280900A}" srcOrd="0" destOrd="0" presId="urn:microsoft.com/office/officeart/2005/8/layout/lProcess1"/>
    <dgm:cxn modelId="{7C8281EC-57AD-462F-AD8A-A5B17193D7E8}" type="presOf" srcId="{6AF3D464-F6BE-4C4D-B0D2-F6486F3BBFE1}" destId="{04D2145A-5816-4AE4-8456-59D787BB5B0C}" srcOrd="0" destOrd="0" presId="urn:microsoft.com/office/officeart/2005/8/layout/lProcess1"/>
    <dgm:cxn modelId="{9717B7EF-C4F3-40DE-959C-1DDE4BD8FEA3}" type="presOf" srcId="{7DC625E7-78BF-4AD1-AEAC-7A7EFB6FA942}" destId="{D58910D5-B9D6-4E80-94FB-6E8CB0A4825C}" srcOrd="0" destOrd="0" presId="urn:microsoft.com/office/officeart/2005/8/layout/lProcess1"/>
    <dgm:cxn modelId="{2B4240F1-3CD4-495A-8C1B-A0C05EE2482C}" srcId="{EBF85D23-2CFF-4498-A776-190D34FEE3E0}" destId="{DD66745F-0EE9-4C3F-B835-8650E19BF66C}" srcOrd="0" destOrd="0" parTransId="{427BDAF9-2E2C-4454-96DD-903AD5DC67E1}" sibTransId="{01E13D6D-8FF9-4791-9588-6415F51F4D47}"/>
    <dgm:cxn modelId="{6A8A23F4-CFF7-4581-B6E2-3D46828C2379}" type="presOf" srcId="{0F757FF0-3ACC-4B34-934B-3DF3F3E06B7E}" destId="{00017798-651F-4D43-A8CF-5E45632D6161}" srcOrd="0" destOrd="0" presId="urn:microsoft.com/office/officeart/2005/8/layout/lProcess1"/>
    <dgm:cxn modelId="{4B3747F6-99FB-406E-A5A5-6256352E3570}" type="presOf" srcId="{EBE1AF23-9AE0-4289-9FA0-63481972F652}" destId="{CE7DC575-9375-47B1-BB86-6F31D2FCBA0B}" srcOrd="0" destOrd="0" presId="urn:microsoft.com/office/officeart/2005/8/layout/lProcess1"/>
    <dgm:cxn modelId="{EFDF32A5-CE1B-4C83-8411-3933B25D1C27}" type="presParOf" srcId="{6C2909BB-AF26-4B26-89A8-CF5E114F89D5}" destId="{31900286-B043-4937-BF10-002300462E33}" srcOrd="0" destOrd="0" presId="urn:microsoft.com/office/officeart/2005/8/layout/lProcess1"/>
    <dgm:cxn modelId="{CDD6D418-095C-4AB2-957E-488E99F684DB}" type="presParOf" srcId="{31900286-B043-4937-BF10-002300462E33}" destId="{709D1E87-F9CB-4DE1-A063-CC1A62FED0E9}" srcOrd="0" destOrd="0" presId="urn:microsoft.com/office/officeart/2005/8/layout/lProcess1"/>
    <dgm:cxn modelId="{C4B8F192-2327-42B8-ABC0-37249A080F2D}" type="presParOf" srcId="{31900286-B043-4937-BF10-002300462E33}" destId="{0B20E071-3065-43E6-A593-B152ACD4B986}" srcOrd="1" destOrd="0" presId="urn:microsoft.com/office/officeart/2005/8/layout/lProcess1"/>
    <dgm:cxn modelId="{A97A3AAE-B1C2-4C76-87EB-52866E1A40B0}" type="presParOf" srcId="{31900286-B043-4937-BF10-002300462E33}" destId="{A97CDAD0-56AB-4550-AC24-77AC3A45BC92}" srcOrd="2" destOrd="0" presId="urn:microsoft.com/office/officeart/2005/8/layout/lProcess1"/>
    <dgm:cxn modelId="{D3E63D1E-2444-4B2D-A366-492105437C00}" type="presParOf" srcId="{31900286-B043-4937-BF10-002300462E33}" destId="{268272F7-21E9-4190-B22D-088D05FF668B}" srcOrd="3" destOrd="0" presId="urn:microsoft.com/office/officeart/2005/8/layout/lProcess1"/>
    <dgm:cxn modelId="{0C26FA91-B2E7-4C9C-B785-B0C474EEAB29}" type="presParOf" srcId="{31900286-B043-4937-BF10-002300462E33}" destId="{CE7DC575-9375-47B1-BB86-6F31D2FCBA0B}" srcOrd="4" destOrd="0" presId="urn:microsoft.com/office/officeart/2005/8/layout/lProcess1"/>
    <dgm:cxn modelId="{DB7944BA-EAA0-4E35-8749-D4F74B0EA9F1}" type="presParOf" srcId="{6C2909BB-AF26-4B26-89A8-CF5E114F89D5}" destId="{644AA35B-1CB0-4D25-99AC-168EEC88BFAC}" srcOrd="1" destOrd="0" presId="urn:microsoft.com/office/officeart/2005/8/layout/lProcess1"/>
    <dgm:cxn modelId="{E5C12CF3-A6D5-4004-B5C3-50CF8FBB795E}" type="presParOf" srcId="{6C2909BB-AF26-4B26-89A8-CF5E114F89D5}" destId="{DC23DEBA-5954-4A4B-854F-F26CA399CE20}" srcOrd="2" destOrd="0" presId="urn:microsoft.com/office/officeart/2005/8/layout/lProcess1"/>
    <dgm:cxn modelId="{061872A7-7162-4D73-A218-CB741887ED86}" type="presParOf" srcId="{DC23DEBA-5954-4A4B-854F-F26CA399CE20}" destId="{C317F24F-DBE9-4F89-B1FE-F449C337C468}" srcOrd="0" destOrd="0" presId="urn:microsoft.com/office/officeart/2005/8/layout/lProcess1"/>
    <dgm:cxn modelId="{514628BF-C5D8-43E3-94A5-DF4180F1670C}" type="presParOf" srcId="{DC23DEBA-5954-4A4B-854F-F26CA399CE20}" destId="{F6C569F7-673C-4561-94B0-DB8580F94438}" srcOrd="1" destOrd="0" presId="urn:microsoft.com/office/officeart/2005/8/layout/lProcess1"/>
    <dgm:cxn modelId="{F3727598-B70E-4D17-9B0F-2F54981BCD3A}" type="presParOf" srcId="{DC23DEBA-5954-4A4B-854F-F26CA399CE20}" destId="{04D2145A-5816-4AE4-8456-59D787BB5B0C}" srcOrd="2" destOrd="0" presId="urn:microsoft.com/office/officeart/2005/8/layout/lProcess1"/>
    <dgm:cxn modelId="{6AB07F3D-C2D1-4736-BEBB-86EF6D69CF2B}" type="presParOf" srcId="{DC23DEBA-5954-4A4B-854F-F26CA399CE20}" destId="{437431D5-1874-4209-A4CF-0FB829330F9E}" srcOrd="3" destOrd="0" presId="urn:microsoft.com/office/officeart/2005/8/layout/lProcess1"/>
    <dgm:cxn modelId="{A84A53BB-216F-4802-93C4-2E5E9415F2E4}" type="presParOf" srcId="{DC23DEBA-5954-4A4B-854F-F26CA399CE20}" destId="{D58910D5-B9D6-4E80-94FB-6E8CB0A4825C}" srcOrd="4" destOrd="0" presId="urn:microsoft.com/office/officeart/2005/8/layout/lProcess1"/>
    <dgm:cxn modelId="{A3D3605F-A557-4E8A-B7D7-A8C72C1F658D}" type="presParOf" srcId="{DC23DEBA-5954-4A4B-854F-F26CA399CE20}" destId="{00017798-651F-4D43-A8CF-5E45632D6161}" srcOrd="5" destOrd="0" presId="urn:microsoft.com/office/officeart/2005/8/layout/lProcess1"/>
    <dgm:cxn modelId="{2A03433A-638F-41F4-8D80-93904104B32C}" type="presParOf" srcId="{DC23DEBA-5954-4A4B-854F-F26CA399CE20}" destId="{7C51C3BF-E347-46DF-9299-CE05C1EAD025}" srcOrd="6" destOrd="0" presId="urn:microsoft.com/office/officeart/2005/8/layout/lProcess1"/>
    <dgm:cxn modelId="{A01AD57E-4D84-461F-83B8-0735B1BDD936}" type="presParOf" srcId="{6C2909BB-AF26-4B26-89A8-CF5E114F89D5}" destId="{73A499E9-45B4-45EE-8EF6-8255E059AAAB}" srcOrd="3" destOrd="0" presId="urn:microsoft.com/office/officeart/2005/8/layout/lProcess1"/>
    <dgm:cxn modelId="{09DFBC97-2B7A-4BC5-BDE6-977A462B19A7}" type="presParOf" srcId="{6C2909BB-AF26-4B26-89A8-CF5E114F89D5}" destId="{EC3E892B-D3C0-4948-9E3D-76505874CF35}" srcOrd="4" destOrd="0" presId="urn:microsoft.com/office/officeart/2005/8/layout/lProcess1"/>
    <dgm:cxn modelId="{1D1C2AD4-16BE-4F0E-929E-5B9EC7406B5B}" type="presParOf" srcId="{EC3E892B-D3C0-4948-9E3D-76505874CF35}" destId="{79A0AB61-FECD-4F58-B352-03857280900A}" srcOrd="0" destOrd="0" presId="urn:microsoft.com/office/officeart/2005/8/layout/lProcess1"/>
    <dgm:cxn modelId="{6570F9CA-0BC4-448A-ADF7-2F33E873C626}" type="presParOf" srcId="{EC3E892B-D3C0-4948-9E3D-76505874CF35}" destId="{8BD56B53-8EE6-4458-B052-28A6E56574A8}" srcOrd="1" destOrd="0" presId="urn:microsoft.com/office/officeart/2005/8/layout/lProcess1"/>
    <dgm:cxn modelId="{2BF4217E-F136-42B8-9E21-C7F4923666E7}" type="presParOf" srcId="{EC3E892B-D3C0-4948-9E3D-76505874CF35}" destId="{7EA28C28-5024-47F8-8A96-32433B6A550D}" srcOrd="2" destOrd="0" presId="urn:microsoft.com/office/officeart/2005/8/layout/lProcess1"/>
    <dgm:cxn modelId="{036FBCAB-91C5-4053-8429-2F4885BD2B99}" type="presParOf" srcId="{EC3E892B-D3C0-4948-9E3D-76505874CF35}" destId="{9001AB91-D380-4879-AEA0-87822BDB863F}" srcOrd="3" destOrd="0" presId="urn:microsoft.com/office/officeart/2005/8/layout/lProcess1"/>
    <dgm:cxn modelId="{849BA1DE-C875-4E9E-BA69-F46C20A152B3}" type="presParOf" srcId="{EC3E892B-D3C0-4948-9E3D-76505874CF35}" destId="{C8D5F0F6-F1A0-41D4-8E23-D4DD0D68D3B1}" srcOrd="4" destOrd="0" presId="urn:microsoft.com/office/officeart/2005/8/layout/lProcess1"/>
    <dgm:cxn modelId="{B3D7ADC0-A210-49C0-9E7F-CB01EAC95368}" type="presParOf" srcId="{6C2909BB-AF26-4B26-89A8-CF5E114F89D5}" destId="{BF8F0E3B-5098-4AA4-9CB2-D712B9B4DAB9}" srcOrd="5" destOrd="0" presId="urn:microsoft.com/office/officeart/2005/8/layout/lProcess1"/>
    <dgm:cxn modelId="{8778AF64-F883-4EB4-8782-3441DA840FE6}" type="presParOf" srcId="{6C2909BB-AF26-4B26-89A8-CF5E114F89D5}" destId="{71AECA15-D50A-48A2-9C3D-79E8975DA1E7}" srcOrd="6" destOrd="0" presId="urn:microsoft.com/office/officeart/2005/8/layout/lProcess1"/>
    <dgm:cxn modelId="{0B42A9F5-6CA6-45AA-A684-DB7ADDCBC939}" type="presParOf" srcId="{71AECA15-D50A-48A2-9C3D-79E8975DA1E7}" destId="{18F2AAE3-E819-440F-9F7C-46CEB217FDF4}" srcOrd="0" destOrd="0" presId="urn:microsoft.com/office/officeart/2005/8/layout/lProcess1"/>
    <dgm:cxn modelId="{7FE07CE1-2D4D-4404-8DCE-8FB9F4DE5C6C}" type="presParOf" srcId="{71AECA15-D50A-48A2-9C3D-79E8975DA1E7}" destId="{C58F27C6-BE19-4A5B-A86D-2C56306426F8}" srcOrd="1" destOrd="0" presId="urn:microsoft.com/office/officeart/2005/8/layout/lProcess1"/>
    <dgm:cxn modelId="{F8F9C5CD-530E-47CA-8266-B2C97FEBB564}" type="presParOf" srcId="{71AECA15-D50A-48A2-9C3D-79E8975DA1E7}" destId="{52FDB4B5-3E24-48BF-A007-872F7E65868D}" srcOrd="2" destOrd="0" presId="urn:microsoft.com/office/officeart/2005/8/layout/lProcess1"/>
    <dgm:cxn modelId="{77BC1BEB-DA12-4869-8302-89B7989064DB}" type="presParOf" srcId="{71AECA15-D50A-48A2-9C3D-79E8975DA1E7}" destId="{2BE249EB-5B2D-4A69-926C-20FB95B4735A}" srcOrd="3" destOrd="0" presId="urn:microsoft.com/office/officeart/2005/8/layout/lProcess1"/>
    <dgm:cxn modelId="{26E68405-54DB-46B3-93B0-7FE840A663D1}" type="presParOf" srcId="{71AECA15-D50A-48A2-9C3D-79E8975DA1E7}" destId="{33993389-3DAD-46C2-8E9D-B8C571102D88}" srcOrd="4" destOrd="0" presId="urn:microsoft.com/office/officeart/2005/8/layout/lProcess1"/>
    <dgm:cxn modelId="{FBCF1C18-48C7-4AAB-9705-C97678A2181F}" type="presParOf" srcId="{6C2909BB-AF26-4B26-89A8-CF5E114F89D5}" destId="{18E53A08-B274-4D7E-BA7B-70FBC2038ED3}" srcOrd="7" destOrd="0" presId="urn:microsoft.com/office/officeart/2005/8/layout/lProcess1"/>
    <dgm:cxn modelId="{D9AB753A-A23B-44FA-8F7B-9BC7DF20B7B7}" type="presParOf" srcId="{6C2909BB-AF26-4B26-89A8-CF5E114F89D5}" destId="{796AC140-0B24-48D1-BF79-F75ACA8D209E}" srcOrd="8" destOrd="0" presId="urn:microsoft.com/office/officeart/2005/8/layout/lProcess1"/>
    <dgm:cxn modelId="{39945583-4836-4531-AC1F-259ABE851E75}" type="presParOf" srcId="{796AC140-0B24-48D1-BF79-F75ACA8D209E}" destId="{2ECD6C60-C9D8-4399-8997-6221789C8BE3}" srcOrd="0" destOrd="0" presId="urn:microsoft.com/office/officeart/2005/8/layout/lProcess1"/>
    <dgm:cxn modelId="{1AB45402-7853-4421-A104-48BCC837F40F}" type="presParOf" srcId="{796AC140-0B24-48D1-BF79-F75ACA8D209E}" destId="{73A375AF-2F91-48CA-AADD-1209555813A0}" srcOrd="1" destOrd="0" presId="urn:microsoft.com/office/officeart/2005/8/layout/lProcess1"/>
    <dgm:cxn modelId="{B295E492-2C9B-4D35-8353-18F82B34E5FA}" type="presParOf" srcId="{796AC140-0B24-48D1-BF79-F75ACA8D209E}" destId="{195AA589-042D-4626-A9BB-9B005976BEBF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99E1F-371E-4744-8759-21EC848D88F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72F386-35D4-4E38-B76C-946258BC7520}">
      <dgm:prSet phldrT="[Text]"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Telehealth/ Telephone</a:t>
          </a:r>
        </a:p>
      </dgm:t>
    </dgm:pt>
    <dgm:pt modelId="{45D3CA95-F7BB-4B76-81A8-57EEE8AB7801}" type="parTrans" cxnId="{2E9CF066-B5EF-4932-83DB-9B59B68E10AA}">
      <dgm:prSet/>
      <dgm:spPr/>
      <dgm:t>
        <a:bodyPr/>
        <a:lstStyle/>
        <a:p>
          <a:endParaRPr lang="en-US" sz="1200"/>
        </a:p>
      </dgm:t>
    </dgm:pt>
    <dgm:pt modelId="{1465ADE1-F35F-4515-958A-CF0D35FC7F4A}" type="sibTrans" cxnId="{2E9CF066-B5EF-4932-83DB-9B59B68E10AA}">
      <dgm:prSet/>
      <dgm:spPr/>
      <dgm:t>
        <a:bodyPr/>
        <a:lstStyle/>
        <a:p>
          <a:endParaRPr lang="en-US" sz="1200"/>
        </a:p>
      </dgm:t>
    </dgm:pt>
    <dgm:pt modelId="{B17271ED-442B-4AB3-AAF2-35D973E41833}">
      <dgm:prSet phldrT="[Text]"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/>
        </a:p>
      </dgm:t>
    </dgm:pt>
    <dgm:pt modelId="{35E4E136-42DD-472C-A2EB-A707F567F2BD}" type="parTrans" cxnId="{19A3FF57-D0E7-415B-88D9-6C0B9F29E159}">
      <dgm:prSet/>
      <dgm:spPr/>
      <dgm:t>
        <a:bodyPr/>
        <a:lstStyle/>
        <a:p>
          <a:endParaRPr lang="en-US" sz="1200"/>
        </a:p>
      </dgm:t>
    </dgm:pt>
    <dgm:pt modelId="{EA4D1279-A724-4A6B-B9AE-22224D8BDACB}" type="sibTrans" cxnId="{19A3FF57-D0E7-415B-88D9-6C0B9F29E159}">
      <dgm:prSet/>
      <dgm:spPr>
        <a:noFill/>
      </dgm:spPr>
      <dgm:t>
        <a:bodyPr/>
        <a:lstStyle/>
        <a:p>
          <a:endParaRPr lang="en-US" sz="1200"/>
        </a:p>
      </dgm:t>
    </dgm:pt>
    <dgm:pt modelId="{F5A59A8B-DF30-429C-B3A7-908F8FE473D3}">
      <dgm:prSet phldrT="[Text]"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E-visit / Virtual Check-in</a:t>
          </a:r>
        </a:p>
      </dgm:t>
    </dgm:pt>
    <dgm:pt modelId="{7DCC4820-8DFC-4873-B7B4-86B64488A152}" type="parTrans" cxnId="{4819A3B6-0B2B-46AF-81BE-537F7DE5250F}">
      <dgm:prSet/>
      <dgm:spPr/>
      <dgm:t>
        <a:bodyPr/>
        <a:lstStyle/>
        <a:p>
          <a:endParaRPr lang="en-US" sz="1200"/>
        </a:p>
      </dgm:t>
    </dgm:pt>
    <dgm:pt modelId="{13F76E34-7F95-4E2C-909F-A787C427CD57}" type="sibTrans" cxnId="{4819A3B6-0B2B-46AF-81BE-537F7DE5250F}">
      <dgm:prSet/>
      <dgm:spPr/>
      <dgm:t>
        <a:bodyPr/>
        <a:lstStyle/>
        <a:p>
          <a:endParaRPr lang="en-US" sz="1200"/>
        </a:p>
      </dgm:t>
    </dgm:pt>
    <dgm:pt modelId="{6AF3D464-F6BE-4C4D-B0D2-F6486F3BBFE1}">
      <dgm:prSet phldrT="[Text]"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/>
        </a:p>
      </dgm:t>
    </dgm:pt>
    <dgm:pt modelId="{F2FE8719-6667-4672-AB87-ABEBB903274E}" type="parTrans" cxnId="{2AEDA739-2101-4C75-9226-5BF7F8D1F050}">
      <dgm:prSet/>
      <dgm:spPr/>
      <dgm:t>
        <a:bodyPr/>
        <a:lstStyle/>
        <a:p>
          <a:endParaRPr lang="en-US" sz="1200"/>
        </a:p>
      </dgm:t>
    </dgm:pt>
    <dgm:pt modelId="{2B0488BD-D88D-4874-A1DE-F86E339A0261}" type="sibTrans" cxnId="{2AEDA739-2101-4C75-9226-5BF7F8D1F050}">
      <dgm:prSet/>
      <dgm:spPr>
        <a:noFill/>
      </dgm:spPr>
      <dgm:t>
        <a:bodyPr/>
        <a:lstStyle/>
        <a:p>
          <a:endParaRPr lang="en-US" sz="1200"/>
        </a:p>
      </dgm:t>
    </dgm:pt>
    <dgm:pt modelId="{DA3D2DBE-62BC-43ED-869A-0B9031C9A481}">
      <dgm:prSet phldrT="[Text]"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BH Screening / Assessment</a:t>
          </a:r>
        </a:p>
      </dgm:t>
    </dgm:pt>
    <dgm:pt modelId="{483CFD57-066C-4F50-91E6-49A94633DF3F}" type="parTrans" cxnId="{0E3A9370-179A-4F5F-9A15-8ACAF613DBF6}">
      <dgm:prSet/>
      <dgm:spPr/>
      <dgm:t>
        <a:bodyPr/>
        <a:lstStyle/>
        <a:p>
          <a:endParaRPr lang="en-US" sz="1200"/>
        </a:p>
      </dgm:t>
    </dgm:pt>
    <dgm:pt modelId="{16483681-5C75-488C-BE2B-5C05497565A3}" type="sibTrans" cxnId="{0E3A9370-179A-4F5F-9A15-8ACAF613DBF6}">
      <dgm:prSet/>
      <dgm:spPr/>
      <dgm:t>
        <a:bodyPr/>
        <a:lstStyle/>
        <a:p>
          <a:endParaRPr lang="en-US" sz="1200"/>
        </a:p>
      </dgm:t>
    </dgm:pt>
    <dgm:pt modelId="{2283CF70-6AFE-47BE-8A4E-F597A1EB12E5}">
      <dgm:prSet phldrT="[Text]"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 behavioral health screening or assessment for SUD or mental health disorders</a:t>
          </a:r>
          <a:endParaRPr lang="en-US" sz="1200"/>
        </a:p>
      </dgm:t>
    </dgm:pt>
    <dgm:pt modelId="{09EEFD09-E8B4-4D90-8735-40F8DED17271}" type="parTrans" cxnId="{70D5300A-939C-4F4F-8924-42F4BA0D4962}">
      <dgm:prSet/>
      <dgm:spPr/>
      <dgm:t>
        <a:bodyPr/>
        <a:lstStyle/>
        <a:p>
          <a:endParaRPr lang="en-US" sz="1200"/>
        </a:p>
      </dgm:t>
    </dgm:pt>
    <dgm:pt modelId="{75464F06-0125-4142-83A5-D26CAC23B0D3}" type="sibTrans" cxnId="{70D5300A-939C-4F4F-8924-42F4BA0D4962}">
      <dgm:prSet/>
      <dgm:spPr/>
      <dgm:t>
        <a:bodyPr/>
        <a:lstStyle/>
        <a:p>
          <a:endParaRPr lang="en-US" sz="1200"/>
        </a:p>
      </dgm:t>
    </dgm:pt>
    <dgm:pt modelId="{10151DB0-BCF2-4218-8A11-BC0967D6AB13}">
      <dgm:prSet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Pharma</a:t>
          </a:r>
        </a:p>
      </dgm:t>
    </dgm:pt>
    <dgm:pt modelId="{941AA4A2-38DC-4E76-A29C-A0AEA6476246}" type="parTrans" cxnId="{D0FE1B25-5834-498F-ACD9-F98FC2B360CD}">
      <dgm:prSet/>
      <dgm:spPr/>
      <dgm:t>
        <a:bodyPr/>
        <a:lstStyle/>
        <a:p>
          <a:endParaRPr lang="en-US" sz="1200"/>
        </a:p>
      </dgm:t>
    </dgm:pt>
    <dgm:pt modelId="{E7B4A7E7-2755-4961-85FF-1CD293305884}" type="sibTrans" cxnId="{D0FE1B25-5834-498F-ACD9-F98FC2B360CD}">
      <dgm:prSet/>
      <dgm:spPr/>
      <dgm:t>
        <a:bodyPr/>
        <a:lstStyle/>
        <a:p>
          <a:endParaRPr lang="en-US" sz="1200"/>
        </a:p>
      </dgm:t>
    </dgm:pt>
    <dgm:pt modelId="{EBF85D23-2CFF-4498-A776-190D34FEE3E0}">
      <dgm:prSet custT="1"/>
      <dgm:spPr/>
      <dgm:t>
        <a:bodyPr/>
        <a:lstStyle/>
        <a:p>
          <a:r>
            <a:rPr lang="en-US" sz="1200">
              <a:solidFill>
                <a:schemeClr val="bg2"/>
              </a:solidFill>
            </a:rPr>
            <a:t>Opioid Treatment</a:t>
          </a:r>
        </a:p>
      </dgm:t>
    </dgm:pt>
    <dgm:pt modelId="{749FE729-978C-405B-A8B4-D7063E563B28}" type="parTrans" cxnId="{6CFF408F-723B-454F-9823-1FDD9C2096C7}">
      <dgm:prSet/>
      <dgm:spPr/>
      <dgm:t>
        <a:bodyPr/>
        <a:lstStyle/>
        <a:p>
          <a:endParaRPr lang="en-US" sz="1200"/>
        </a:p>
      </dgm:t>
    </dgm:pt>
    <dgm:pt modelId="{26BD3CE9-872B-426A-9A68-1CAA38D08397}" type="sibTrans" cxnId="{6CFF408F-723B-454F-9823-1FDD9C2096C7}">
      <dgm:prSet/>
      <dgm:spPr/>
      <dgm:t>
        <a:bodyPr/>
        <a:lstStyle/>
        <a:p>
          <a:endParaRPr lang="en-US" sz="1200"/>
        </a:p>
      </dgm:t>
    </dgm:pt>
    <dgm:pt modelId="{92549BDA-2FE9-4D47-9D89-10D7CD2DB1FD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 pharmacotherapy dispensing event or medication treatment event</a:t>
          </a:r>
          <a:endParaRPr lang="en-US" sz="1200">
            <a:solidFill>
              <a:schemeClr val="tx1"/>
            </a:solidFill>
          </a:endParaRPr>
        </a:p>
      </dgm:t>
    </dgm:pt>
    <dgm:pt modelId="{049E70D2-BF0B-4C8C-89ED-6DD00DC6288A}" type="parTrans" cxnId="{AEF07BCE-9D21-48BF-80B7-148A31E8ED44}">
      <dgm:prSet/>
      <dgm:spPr/>
      <dgm:t>
        <a:bodyPr/>
        <a:lstStyle/>
        <a:p>
          <a:endParaRPr lang="en-US" sz="1200"/>
        </a:p>
      </dgm:t>
    </dgm:pt>
    <dgm:pt modelId="{E3D932E0-E2ED-4A45-9237-22B39FA3F3D6}" type="sibTrans" cxnId="{AEF07BCE-9D21-48BF-80B7-148A31E8ED44}">
      <dgm:prSet/>
      <dgm:spPr/>
      <dgm:t>
        <a:bodyPr/>
        <a:lstStyle/>
        <a:p>
          <a:endParaRPr lang="en-US" sz="1200"/>
        </a:p>
      </dgm:t>
    </dgm:pt>
    <dgm:pt modelId="{DD66745F-0EE9-4C3F-B835-8650E19BF66C}">
      <dgm:prSet custT="1"/>
      <dgm:spPr/>
      <dgm:t>
        <a:bodyPr/>
        <a:lstStyle/>
        <a:p>
          <a:r>
            <a:rPr lang="en-US" sz="95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Opioid treatment service that bills monthly or weekly with any diagnosis of SUD, substance use  or drug overdose</a:t>
          </a:r>
          <a:endParaRPr lang="en-US" sz="950">
            <a:solidFill>
              <a:schemeClr val="tx1"/>
            </a:solidFill>
          </a:endParaRPr>
        </a:p>
      </dgm:t>
    </dgm:pt>
    <dgm:pt modelId="{427BDAF9-2E2C-4454-96DD-903AD5DC67E1}" type="parTrans" cxnId="{2B4240F1-3CD4-495A-8C1B-A0C05EE2482C}">
      <dgm:prSet/>
      <dgm:spPr/>
      <dgm:t>
        <a:bodyPr/>
        <a:lstStyle/>
        <a:p>
          <a:endParaRPr lang="en-US" sz="1200"/>
        </a:p>
      </dgm:t>
    </dgm:pt>
    <dgm:pt modelId="{01E13D6D-8FF9-4791-9588-6415F51F4D47}" type="sibTrans" cxnId="{2B4240F1-3CD4-495A-8C1B-A0C05EE2482C}">
      <dgm:prSet/>
      <dgm:spPr/>
      <dgm:t>
        <a:bodyPr/>
        <a:lstStyle/>
        <a:p>
          <a:endParaRPr lang="en-US" sz="1200"/>
        </a:p>
      </dgm:t>
    </dgm:pt>
    <dgm:pt modelId="{81C7F698-0BB5-41F2-8132-73CC49D9DABB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 mental health provider</a:t>
          </a:r>
          <a:endParaRPr lang="en-US" sz="1200"/>
        </a:p>
      </dgm:t>
    </dgm:pt>
    <dgm:pt modelId="{378AE05A-7B9A-4212-B079-11187AA67DB0}" type="parTrans" cxnId="{BE8C91DF-55A9-453B-B17F-8ADA267E1DAF}">
      <dgm:prSet/>
      <dgm:spPr/>
      <dgm:t>
        <a:bodyPr/>
        <a:lstStyle/>
        <a:p>
          <a:endParaRPr lang="en-US" sz="1200"/>
        </a:p>
      </dgm:t>
    </dgm:pt>
    <dgm:pt modelId="{7AABD37E-4DB2-4467-88C0-7198AB095876}" type="sibTrans" cxnId="{BE8C91DF-55A9-453B-B17F-8ADA267E1DAF}">
      <dgm:prSet/>
      <dgm:spPr/>
      <dgm:t>
        <a:bodyPr/>
        <a:lstStyle/>
        <a:p>
          <a:endParaRPr lang="en-US" sz="1200"/>
        </a:p>
      </dgm:t>
    </dgm:pt>
    <dgm:pt modelId="{FE1E5F60-8330-4EAD-A873-D6A4FF9A77B0}">
      <dgm:prSet custT="1"/>
      <dgm:spPr/>
      <dgm:t>
        <a:bodyPr/>
        <a:lstStyle/>
        <a:p>
          <a:r>
            <a:rPr lang="en-US" sz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 mental health provider</a:t>
          </a:r>
          <a:endParaRPr lang="en-US" sz="1200"/>
        </a:p>
      </dgm:t>
    </dgm:pt>
    <dgm:pt modelId="{75142C6B-1269-4488-A3F5-359C534EE383}" type="parTrans" cxnId="{F02C3FF6-F331-4B4B-A49A-DAA71BD762D2}">
      <dgm:prSet/>
      <dgm:spPr/>
      <dgm:t>
        <a:bodyPr/>
        <a:lstStyle/>
        <a:p>
          <a:endParaRPr lang="en-US" sz="1200"/>
        </a:p>
      </dgm:t>
    </dgm:pt>
    <dgm:pt modelId="{E3719E66-1BC0-40F5-B00A-45974EE6153E}" type="sibTrans" cxnId="{F02C3FF6-F331-4B4B-A49A-DAA71BD762D2}">
      <dgm:prSet/>
      <dgm:spPr/>
      <dgm:t>
        <a:bodyPr/>
        <a:lstStyle/>
        <a:p>
          <a:endParaRPr lang="en-US" sz="1200"/>
        </a:p>
      </dgm:t>
    </dgm:pt>
    <dgm:pt modelId="{BDF5B7C4-CCBC-40AE-A26B-73D44D096302}" type="pres">
      <dgm:prSet presAssocID="{44D99E1F-371E-4744-8759-21EC848D88F5}" presName="Name0" presStyleCnt="0">
        <dgm:presLayoutVars>
          <dgm:dir/>
          <dgm:animLvl val="lvl"/>
          <dgm:resizeHandles val="exact"/>
        </dgm:presLayoutVars>
      </dgm:prSet>
      <dgm:spPr/>
    </dgm:pt>
    <dgm:pt modelId="{3005BF8D-2B33-4213-90B7-A617B9D5EA6D}" type="pres">
      <dgm:prSet presAssocID="{C772F386-35D4-4E38-B76C-946258BC7520}" presName="vertFlow" presStyleCnt="0"/>
      <dgm:spPr/>
    </dgm:pt>
    <dgm:pt modelId="{0599C07D-8779-4AAC-8EBA-8875CCDDE700}" type="pres">
      <dgm:prSet presAssocID="{C772F386-35D4-4E38-B76C-946258BC7520}" presName="header" presStyleLbl="node1" presStyleIdx="0" presStyleCnt="5"/>
      <dgm:spPr/>
    </dgm:pt>
    <dgm:pt modelId="{B0164001-BC71-42A1-939B-8C29B7558E88}" type="pres">
      <dgm:prSet presAssocID="{35E4E136-42DD-472C-A2EB-A707F567F2BD}" presName="parTrans" presStyleLbl="sibTrans2D1" presStyleIdx="0" presStyleCnt="7"/>
      <dgm:spPr/>
    </dgm:pt>
    <dgm:pt modelId="{2ACEC273-29D1-4A35-A928-ED5DF05C322B}" type="pres">
      <dgm:prSet presAssocID="{B17271ED-442B-4AB3-AAF2-35D973E41833}" presName="child" presStyleLbl="alignAccFollowNode1" presStyleIdx="0" presStyleCnt="7">
        <dgm:presLayoutVars>
          <dgm:chMax val="0"/>
          <dgm:bulletEnabled val="1"/>
        </dgm:presLayoutVars>
      </dgm:prSet>
      <dgm:spPr/>
    </dgm:pt>
    <dgm:pt modelId="{105B44FC-63F6-4E4E-B108-36157286B704}" type="pres">
      <dgm:prSet presAssocID="{EA4D1279-A724-4A6B-B9AE-22224D8BDACB}" presName="sibTrans" presStyleLbl="sibTrans2D1" presStyleIdx="1" presStyleCnt="7"/>
      <dgm:spPr/>
    </dgm:pt>
    <dgm:pt modelId="{8BBFB367-755E-48C8-BC55-45D5EDD4CED0}" type="pres">
      <dgm:prSet presAssocID="{81C7F698-0BB5-41F2-8132-73CC49D9DABB}" presName="child" presStyleLbl="alignAccFollowNode1" presStyleIdx="1" presStyleCnt="7">
        <dgm:presLayoutVars>
          <dgm:chMax val="0"/>
          <dgm:bulletEnabled val="1"/>
        </dgm:presLayoutVars>
      </dgm:prSet>
      <dgm:spPr/>
    </dgm:pt>
    <dgm:pt modelId="{9AC39F98-655C-4624-92B3-E6B09FB57295}" type="pres">
      <dgm:prSet presAssocID="{C772F386-35D4-4E38-B76C-946258BC7520}" presName="hSp" presStyleCnt="0"/>
      <dgm:spPr/>
    </dgm:pt>
    <dgm:pt modelId="{63277569-6642-4600-948C-DE8C45A5D900}" type="pres">
      <dgm:prSet presAssocID="{F5A59A8B-DF30-429C-B3A7-908F8FE473D3}" presName="vertFlow" presStyleCnt="0"/>
      <dgm:spPr/>
    </dgm:pt>
    <dgm:pt modelId="{B517B980-9AD7-4AAF-BFBC-15962FC505A0}" type="pres">
      <dgm:prSet presAssocID="{F5A59A8B-DF30-429C-B3A7-908F8FE473D3}" presName="header" presStyleLbl="node1" presStyleIdx="1" presStyleCnt="5"/>
      <dgm:spPr/>
    </dgm:pt>
    <dgm:pt modelId="{36CCA97D-D34D-4B3A-ABCD-2767375C5637}" type="pres">
      <dgm:prSet presAssocID="{F2FE8719-6667-4672-AB87-ABEBB903274E}" presName="parTrans" presStyleLbl="sibTrans2D1" presStyleIdx="2" presStyleCnt="7"/>
      <dgm:spPr/>
    </dgm:pt>
    <dgm:pt modelId="{22EBFBB0-ACC1-460F-852F-A388C9B69EAF}" type="pres">
      <dgm:prSet presAssocID="{6AF3D464-F6BE-4C4D-B0D2-F6486F3BBFE1}" presName="child" presStyleLbl="alignAccFollowNode1" presStyleIdx="2" presStyleCnt="7">
        <dgm:presLayoutVars>
          <dgm:chMax val="0"/>
          <dgm:bulletEnabled val="1"/>
        </dgm:presLayoutVars>
      </dgm:prSet>
      <dgm:spPr/>
    </dgm:pt>
    <dgm:pt modelId="{5C58F93E-2666-4CB4-B5C4-0E78B5817FF1}" type="pres">
      <dgm:prSet presAssocID="{2B0488BD-D88D-4874-A1DE-F86E339A0261}" presName="sibTrans" presStyleLbl="sibTrans2D1" presStyleIdx="3" presStyleCnt="7"/>
      <dgm:spPr/>
    </dgm:pt>
    <dgm:pt modelId="{A9755FE4-3131-496D-AF71-A0388E56053D}" type="pres">
      <dgm:prSet presAssocID="{FE1E5F60-8330-4EAD-A873-D6A4FF9A77B0}" presName="child" presStyleLbl="alignAccFollowNode1" presStyleIdx="3" presStyleCnt="7">
        <dgm:presLayoutVars>
          <dgm:chMax val="0"/>
          <dgm:bulletEnabled val="1"/>
        </dgm:presLayoutVars>
      </dgm:prSet>
      <dgm:spPr/>
    </dgm:pt>
    <dgm:pt modelId="{32FEC97D-9434-45D2-9A1C-BB25860F6B0B}" type="pres">
      <dgm:prSet presAssocID="{F5A59A8B-DF30-429C-B3A7-908F8FE473D3}" presName="hSp" presStyleCnt="0"/>
      <dgm:spPr/>
    </dgm:pt>
    <dgm:pt modelId="{EA1BA379-BAE1-4446-98EA-F7675A5C6EB5}" type="pres">
      <dgm:prSet presAssocID="{DA3D2DBE-62BC-43ED-869A-0B9031C9A481}" presName="vertFlow" presStyleCnt="0"/>
      <dgm:spPr/>
    </dgm:pt>
    <dgm:pt modelId="{70981466-B98D-4019-8256-E1F0369287DB}" type="pres">
      <dgm:prSet presAssocID="{DA3D2DBE-62BC-43ED-869A-0B9031C9A481}" presName="header" presStyleLbl="node1" presStyleIdx="2" presStyleCnt="5"/>
      <dgm:spPr/>
    </dgm:pt>
    <dgm:pt modelId="{4A0861EC-0619-49ED-A1D8-F574B6D24CF4}" type="pres">
      <dgm:prSet presAssocID="{09EEFD09-E8B4-4D90-8735-40F8DED17271}" presName="parTrans" presStyleLbl="sibTrans2D1" presStyleIdx="4" presStyleCnt="7"/>
      <dgm:spPr/>
    </dgm:pt>
    <dgm:pt modelId="{956872F6-CB4A-43E0-BCE1-1B596626391A}" type="pres">
      <dgm:prSet presAssocID="{2283CF70-6AFE-47BE-8A4E-F597A1EB12E5}" presName="child" presStyleLbl="alignAccFollowNode1" presStyleIdx="4" presStyleCnt="7">
        <dgm:presLayoutVars>
          <dgm:chMax val="0"/>
          <dgm:bulletEnabled val="1"/>
        </dgm:presLayoutVars>
      </dgm:prSet>
      <dgm:spPr/>
    </dgm:pt>
    <dgm:pt modelId="{453651F5-D6E8-4705-9E94-76881F5A25B3}" type="pres">
      <dgm:prSet presAssocID="{DA3D2DBE-62BC-43ED-869A-0B9031C9A481}" presName="hSp" presStyleCnt="0"/>
      <dgm:spPr/>
    </dgm:pt>
    <dgm:pt modelId="{F1230C39-DCA8-4C10-990B-9A35039ACDA1}" type="pres">
      <dgm:prSet presAssocID="{10151DB0-BCF2-4218-8A11-BC0967D6AB13}" presName="vertFlow" presStyleCnt="0"/>
      <dgm:spPr/>
    </dgm:pt>
    <dgm:pt modelId="{22F8CEC5-E695-41F9-A811-F2EF1F33271F}" type="pres">
      <dgm:prSet presAssocID="{10151DB0-BCF2-4218-8A11-BC0967D6AB13}" presName="header" presStyleLbl="node1" presStyleIdx="3" presStyleCnt="5"/>
      <dgm:spPr/>
    </dgm:pt>
    <dgm:pt modelId="{EEC40CE4-D3C1-4558-A26B-24EF27CD7158}" type="pres">
      <dgm:prSet presAssocID="{049E70D2-BF0B-4C8C-89ED-6DD00DC6288A}" presName="parTrans" presStyleLbl="sibTrans2D1" presStyleIdx="5" presStyleCnt="7"/>
      <dgm:spPr/>
    </dgm:pt>
    <dgm:pt modelId="{B34C943C-F225-44F3-AD86-478B771FCC99}" type="pres">
      <dgm:prSet presAssocID="{92549BDA-2FE9-4D47-9D89-10D7CD2DB1FD}" presName="child" presStyleLbl="alignAccFollowNode1" presStyleIdx="5" presStyleCnt="7">
        <dgm:presLayoutVars>
          <dgm:chMax val="0"/>
          <dgm:bulletEnabled val="1"/>
        </dgm:presLayoutVars>
      </dgm:prSet>
      <dgm:spPr/>
    </dgm:pt>
    <dgm:pt modelId="{F0875231-B1EF-4F4F-B118-17DC91E8443D}" type="pres">
      <dgm:prSet presAssocID="{10151DB0-BCF2-4218-8A11-BC0967D6AB13}" presName="hSp" presStyleCnt="0"/>
      <dgm:spPr/>
    </dgm:pt>
    <dgm:pt modelId="{57D36347-963C-4203-8FA6-63A37544BA26}" type="pres">
      <dgm:prSet presAssocID="{EBF85D23-2CFF-4498-A776-190D34FEE3E0}" presName="vertFlow" presStyleCnt="0"/>
      <dgm:spPr/>
    </dgm:pt>
    <dgm:pt modelId="{AB164AB3-0D79-4BF1-AA25-50D03BD8B7BB}" type="pres">
      <dgm:prSet presAssocID="{EBF85D23-2CFF-4498-A776-190D34FEE3E0}" presName="header" presStyleLbl="node1" presStyleIdx="4" presStyleCnt="5"/>
      <dgm:spPr/>
    </dgm:pt>
    <dgm:pt modelId="{6706328A-FCD9-43C5-873D-1830D7017F5C}" type="pres">
      <dgm:prSet presAssocID="{427BDAF9-2E2C-4454-96DD-903AD5DC67E1}" presName="parTrans" presStyleLbl="sibTrans2D1" presStyleIdx="6" presStyleCnt="7"/>
      <dgm:spPr/>
    </dgm:pt>
    <dgm:pt modelId="{C71634AD-EAAD-478B-B125-0D97E8E174B1}" type="pres">
      <dgm:prSet presAssocID="{DD66745F-0EE9-4C3F-B835-8650E19BF66C}" presName="child" presStyleLbl="alignAccFollowNode1" presStyleIdx="6" presStyleCnt="7">
        <dgm:presLayoutVars>
          <dgm:chMax val="0"/>
          <dgm:bulletEnabled val="1"/>
        </dgm:presLayoutVars>
      </dgm:prSet>
      <dgm:spPr/>
    </dgm:pt>
  </dgm:ptLst>
  <dgm:cxnLst>
    <dgm:cxn modelId="{70D5300A-939C-4F4F-8924-42F4BA0D4962}" srcId="{DA3D2DBE-62BC-43ED-869A-0B9031C9A481}" destId="{2283CF70-6AFE-47BE-8A4E-F597A1EB12E5}" srcOrd="0" destOrd="0" parTransId="{09EEFD09-E8B4-4D90-8735-40F8DED17271}" sibTransId="{75464F06-0125-4142-83A5-D26CAC23B0D3}"/>
    <dgm:cxn modelId="{F4748621-570E-4C3E-8281-C9F758980925}" type="presOf" srcId="{EA4D1279-A724-4A6B-B9AE-22224D8BDACB}" destId="{105B44FC-63F6-4E4E-B108-36157286B704}" srcOrd="0" destOrd="0" presId="urn:microsoft.com/office/officeart/2005/8/layout/lProcess1"/>
    <dgm:cxn modelId="{D0FE1B25-5834-498F-ACD9-F98FC2B360CD}" srcId="{44D99E1F-371E-4744-8759-21EC848D88F5}" destId="{10151DB0-BCF2-4218-8A11-BC0967D6AB13}" srcOrd="3" destOrd="0" parTransId="{941AA4A2-38DC-4E76-A29C-A0AEA6476246}" sibTransId="{E7B4A7E7-2755-4961-85FF-1CD293305884}"/>
    <dgm:cxn modelId="{65E86727-C815-4F2F-ADAD-401C2F50A387}" type="presOf" srcId="{81C7F698-0BB5-41F2-8132-73CC49D9DABB}" destId="{8BBFB367-755E-48C8-BC55-45D5EDD4CED0}" srcOrd="0" destOrd="0" presId="urn:microsoft.com/office/officeart/2005/8/layout/lProcess1"/>
    <dgm:cxn modelId="{84407427-A501-4429-84F3-2480944C49FE}" type="presOf" srcId="{FE1E5F60-8330-4EAD-A873-D6A4FF9A77B0}" destId="{A9755FE4-3131-496D-AF71-A0388E56053D}" srcOrd="0" destOrd="0" presId="urn:microsoft.com/office/officeart/2005/8/layout/lProcess1"/>
    <dgm:cxn modelId="{349F532D-B84D-4418-A763-A7CD1736E7BA}" type="presOf" srcId="{C772F386-35D4-4E38-B76C-946258BC7520}" destId="{0599C07D-8779-4AAC-8EBA-8875CCDDE700}" srcOrd="0" destOrd="0" presId="urn:microsoft.com/office/officeart/2005/8/layout/lProcess1"/>
    <dgm:cxn modelId="{2AEDA739-2101-4C75-9226-5BF7F8D1F050}" srcId="{F5A59A8B-DF30-429C-B3A7-908F8FE473D3}" destId="{6AF3D464-F6BE-4C4D-B0D2-F6486F3BBFE1}" srcOrd="0" destOrd="0" parTransId="{F2FE8719-6667-4672-AB87-ABEBB903274E}" sibTransId="{2B0488BD-D88D-4874-A1DE-F86E339A0261}"/>
    <dgm:cxn modelId="{98E20163-3B81-4204-A42F-FBB6AED4E584}" type="presOf" srcId="{35E4E136-42DD-472C-A2EB-A707F567F2BD}" destId="{B0164001-BC71-42A1-939B-8C29B7558E88}" srcOrd="0" destOrd="0" presId="urn:microsoft.com/office/officeart/2005/8/layout/lProcess1"/>
    <dgm:cxn modelId="{2E9CF066-B5EF-4932-83DB-9B59B68E10AA}" srcId="{44D99E1F-371E-4744-8759-21EC848D88F5}" destId="{C772F386-35D4-4E38-B76C-946258BC7520}" srcOrd="0" destOrd="0" parTransId="{45D3CA95-F7BB-4B76-81A8-57EEE8AB7801}" sibTransId="{1465ADE1-F35F-4515-958A-CF0D35FC7F4A}"/>
    <dgm:cxn modelId="{845E6D48-EB58-4E90-A813-223F745A6509}" type="presOf" srcId="{09EEFD09-E8B4-4D90-8735-40F8DED17271}" destId="{4A0861EC-0619-49ED-A1D8-F574B6D24CF4}" srcOrd="0" destOrd="0" presId="urn:microsoft.com/office/officeart/2005/8/layout/lProcess1"/>
    <dgm:cxn modelId="{AA1F246E-B1FE-4880-BF89-295A46BDB8AF}" type="presOf" srcId="{2283CF70-6AFE-47BE-8A4E-F597A1EB12E5}" destId="{956872F6-CB4A-43E0-BCE1-1B596626391A}" srcOrd="0" destOrd="0" presId="urn:microsoft.com/office/officeart/2005/8/layout/lProcess1"/>
    <dgm:cxn modelId="{876BB66F-9962-440D-A960-04CFD1000872}" type="presOf" srcId="{B17271ED-442B-4AB3-AAF2-35D973E41833}" destId="{2ACEC273-29D1-4A35-A928-ED5DF05C322B}" srcOrd="0" destOrd="0" presId="urn:microsoft.com/office/officeart/2005/8/layout/lProcess1"/>
    <dgm:cxn modelId="{0E3A9370-179A-4F5F-9A15-8ACAF613DBF6}" srcId="{44D99E1F-371E-4744-8759-21EC848D88F5}" destId="{DA3D2DBE-62BC-43ED-869A-0B9031C9A481}" srcOrd="2" destOrd="0" parTransId="{483CFD57-066C-4F50-91E6-49A94633DF3F}" sibTransId="{16483681-5C75-488C-BE2B-5C05497565A3}"/>
    <dgm:cxn modelId="{19A3FF57-D0E7-415B-88D9-6C0B9F29E159}" srcId="{C772F386-35D4-4E38-B76C-946258BC7520}" destId="{B17271ED-442B-4AB3-AAF2-35D973E41833}" srcOrd="0" destOrd="0" parTransId="{35E4E136-42DD-472C-A2EB-A707F567F2BD}" sibTransId="{EA4D1279-A724-4A6B-B9AE-22224D8BDACB}"/>
    <dgm:cxn modelId="{B25BEB7B-473B-4339-92EF-E80B88AC01DB}" type="presOf" srcId="{F5A59A8B-DF30-429C-B3A7-908F8FE473D3}" destId="{B517B980-9AD7-4AAF-BFBC-15962FC505A0}" srcOrd="0" destOrd="0" presId="urn:microsoft.com/office/officeart/2005/8/layout/lProcess1"/>
    <dgm:cxn modelId="{3986847D-9AD7-4E7F-BD76-432C52D3A77F}" type="presOf" srcId="{2B0488BD-D88D-4874-A1DE-F86E339A0261}" destId="{5C58F93E-2666-4CB4-B5C4-0E78B5817FF1}" srcOrd="0" destOrd="0" presId="urn:microsoft.com/office/officeart/2005/8/layout/lProcess1"/>
    <dgm:cxn modelId="{6CFF408F-723B-454F-9823-1FDD9C2096C7}" srcId="{44D99E1F-371E-4744-8759-21EC848D88F5}" destId="{EBF85D23-2CFF-4498-A776-190D34FEE3E0}" srcOrd="4" destOrd="0" parTransId="{749FE729-978C-405B-A8B4-D7063E563B28}" sibTransId="{26BD3CE9-872B-426A-9A68-1CAA38D08397}"/>
    <dgm:cxn modelId="{5ACCDE8F-6618-4606-8E5A-F45B024509A4}" type="presOf" srcId="{049E70D2-BF0B-4C8C-89ED-6DD00DC6288A}" destId="{EEC40CE4-D3C1-4558-A26B-24EF27CD7158}" srcOrd="0" destOrd="0" presId="urn:microsoft.com/office/officeart/2005/8/layout/lProcess1"/>
    <dgm:cxn modelId="{7223E298-9E48-4739-B5BE-5982D5A58ED9}" type="presOf" srcId="{F2FE8719-6667-4672-AB87-ABEBB903274E}" destId="{36CCA97D-D34D-4B3A-ABCD-2767375C5637}" srcOrd="0" destOrd="0" presId="urn:microsoft.com/office/officeart/2005/8/layout/lProcess1"/>
    <dgm:cxn modelId="{D984319B-1137-46C5-AAE4-1A14B5723673}" type="presOf" srcId="{44D99E1F-371E-4744-8759-21EC848D88F5}" destId="{BDF5B7C4-CCBC-40AE-A26B-73D44D096302}" srcOrd="0" destOrd="0" presId="urn:microsoft.com/office/officeart/2005/8/layout/lProcess1"/>
    <dgm:cxn modelId="{5FCB2FB5-A417-4055-863A-6AB58F0827B4}" type="presOf" srcId="{DA3D2DBE-62BC-43ED-869A-0B9031C9A481}" destId="{70981466-B98D-4019-8256-E1F0369287DB}" srcOrd="0" destOrd="0" presId="urn:microsoft.com/office/officeart/2005/8/layout/lProcess1"/>
    <dgm:cxn modelId="{4819A3B6-0B2B-46AF-81BE-537F7DE5250F}" srcId="{44D99E1F-371E-4744-8759-21EC848D88F5}" destId="{F5A59A8B-DF30-429C-B3A7-908F8FE473D3}" srcOrd="1" destOrd="0" parTransId="{7DCC4820-8DFC-4873-B7B4-86B64488A152}" sibTransId="{13F76E34-7F95-4E2C-909F-A787C427CD57}"/>
    <dgm:cxn modelId="{2F81E2BA-D939-42D4-A4E9-189683ECC6D4}" type="presOf" srcId="{6AF3D464-F6BE-4C4D-B0D2-F6486F3BBFE1}" destId="{22EBFBB0-ACC1-460F-852F-A388C9B69EAF}" srcOrd="0" destOrd="0" presId="urn:microsoft.com/office/officeart/2005/8/layout/lProcess1"/>
    <dgm:cxn modelId="{FAB430CC-76B3-43D1-A769-CC48F3764067}" type="presOf" srcId="{DD66745F-0EE9-4C3F-B835-8650E19BF66C}" destId="{C71634AD-EAAD-478B-B125-0D97E8E174B1}" srcOrd="0" destOrd="0" presId="urn:microsoft.com/office/officeart/2005/8/layout/lProcess1"/>
    <dgm:cxn modelId="{AEF07BCE-9D21-48BF-80B7-148A31E8ED44}" srcId="{10151DB0-BCF2-4218-8A11-BC0967D6AB13}" destId="{92549BDA-2FE9-4D47-9D89-10D7CD2DB1FD}" srcOrd="0" destOrd="0" parTransId="{049E70D2-BF0B-4C8C-89ED-6DD00DC6288A}" sibTransId="{E3D932E0-E2ED-4A45-9237-22B39FA3F3D6}"/>
    <dgm:cxn modelId="{D1AC85DD-F83B-415A-A2E8-3E3D824FD952}" type="presOf" srcId="{10151DB0-BCF2-4218-8A11-BC0967D6AB13}" destId="{22F8CEC5-E695-41F9-A811-F2EF1F33271F}" srcOrd="0" destOrd="0" presId="urn:microsoft.com/office/officeart/2005/8/layout/lProcess1"/>
    <dgm:cxn modelId="{646FC7DD-04AD-45A2-9299-0F76D6AF24AB}" type="presOf" srcId="{92549BDA-2FE9-4D47-9D89-10D7CD2DB1FD}" destId="{B34C943C-F225-44F3-AD86-478B771FCC99}" srcOrd="0" destOrd="0" presId="urn:microsoft.com/office/officeart/2005/8/layout/lProcess1"/>
    <dgm:cxn modelId="{BE8C91DF-55A9-453B-B17F-8ADA267E1DAF}" srcId="{C772F386-35D4-4E38-B76C-946258BC7520}" destId="{81C7F698-0BB5-41F2-8132-73CC49D9DABB}" srcOrd="1" destOrd="0" parTransId="{378AE05A-7B9A-4212-B079-11187AA67DB0}" sibTransId="{7AABD37E-4DB2-4467-88C0-7198AB095876}"/>
    <dgm:cxn modelId="{2B4240F1-3CD4-495A-8C1B-A0C05EE2482C}" srcId="{EBF85D23-2CFF-4498-A776-190D34FEE3E0}" destId="{DD66745F-0EE9-4C3F-B835-8650E19BF66C}" srcOrd="0" destOrd="0" parTransId="{427BDAF9-2E2C-4454-96DD-903AD5DC67E1}" sibTransId="{01E13D6D-8FF9-4791-9588-6415F51F4D47}"/>
    <dgm:cxn modelId="{F02C3FF6-F331-4B4B-A49A-DAA71BD762D2}" srcId="{F5A59A8B-DF30-429C-B3A7-908F8FE473D3}" destId="{FE1E5F60-8330-4EAD-A873-D6A4FF9A77B0}" srcOrd="1" destOrd="0" parTransId="{75142C6B-1269-4488-A3F5-359C534EE383}" sibTransId="{E3719E66-1BC0-40F5-B00A-45974EE6153E}"/>
    <dgm:cxn modelId="{E4C665F7-64E6-46B1-9A0D-F295B7CF7B8F}" type="presOf" srcId="{427BDAF9-2E2C-4454-96DD-903AD5DC67E1}" destId="{6706328A-FCD9-43C5-873D-1830D7017F5C}" srcOrd="0" destOrd="0" presId="urn:microsoft.com/office/officeart/2005/8/layout/lProcess1"/>
    <dgm:cxn modelId="{1D1C1EFF-5C11-4BE0-B2D6-5519A44DE834}" type="presOf" srcId="{EBF85D23-2CFF-4498-A776-190D34FEE3E0}" destId="{AB164AB3-0D79-4BF1-AA25-50D03BD8B7BB}" srcOrd="0" destOrd="0" presId="urn:microsoft.com/office/officeart/2005/8/layout/lProcess1"/>
    <dgm:cxn modelId="{CD802184-BF0A-409E-901B-F72D4F9EB469}" type="presParOf" srcId="{BDF5B7C4-CCBC-40AE-A26B-73D44D096302}" destId="{3005BF8D-2B33-4213-90B7-A617B9D5EA6D}" srcOrd="0" destOrd="0" presId="urn:microsoft.com/office/officeart/2005/8/layout/lProcess1"/>
    <dgm:cxn modelId="{4182D27F-BE22-40D3-81B6-4B9689644284}" type="presParOf" srcId="{3005BF8D-2B33-4213-90B7-A617B9D5EA6D}" destId="{0599C07D-8779-4AAC-8EBA-8875CCDDE700}" srcOrd="0" destOrd="0" presId="urn:microsoft.com/office/officeart/2005/8/layout/lProcess1"/>
    <dgm:cxn modelId="{7974B621-672C-4585-9BB3-7B7B7333FB23}" type="presParOf" srcId="{3005BF8D-2B33-4213-90B7-A617B9D5EA6D}" destId="{B0164001-BC71-42A1-939B-8C29B7558E88}" srcOrd="1" destOrd="0" presId="urn:microsoft.com/office/officeart/2005/8/layout/lProcess1"/>
    <dgm:cxn modelId="{B4C007A6-284C-460B-8D6A-42E7E19661DE}" type="presParOf" srcId="{3005BF8D-2B33-4213-90B7-A617B9D5EA6D}" destId="{2ACEC273-29D1-4A35-A928-ED5DF05C322B}" srcOrd="2" destOrd="0" presId="urn:microsoft.com/office/officeart/2005/8/layout/lProcess1"/>
    <dgm:cxn modelId="{806B2F2C-8D54-47BB-BCFF-458AC7F5CD53}" type="presParOf" srcId="{3005BF8D-2B33-4213-90B7-A617B9D5EA6D}" destId="{105B44FC-63F6-4E4E-B108-36157286B704}" srcOrd="3" destOrd="0" presId="urn:microsoft.com/office/officeart/2005/8/layout/lProcess1"/>
    <dgm:cxn modelId="{5E257932-34CE-4855-9136-959F0A443341}" type="presParOf" srcId="{3005BF8D-2B33-4213-90B7-A617B9D5EA6D}" destId="{8BBFB367-755E-48C8-BC55-45D5EDD4CED0}" srcOrd="4" destOrd="0" presId="urn:microsoft.com/office/officeart/2005/8/layout/lProcess1"/>
    <dgm:cxn modelId="{CA02851B-9B0E-4B82-888B-C54DCDFF52A2}" type="presParOf" srcId="{BDF5B7C4-CCBC-40AE-A26B-73D44D096302}" destId="{9AC39F98-655C-4624-92B3-E6B09FB57295}" srcOrd="1" destOrd="0" presId="urn:microsoft.com/office/officeart/2005/8/layout/lProcess1"/>
    <dgm:cxn modelId="{0A0C2B1F-93ED-47D3-971B-C95D5F9058F9}" type="presParOf" srcId="{BDF5B7C4-CCBC-40AE-A26B-73D44D096302}" destId="{63277569-6642-4600-948C-DE8C45A5D900}" srcOrd="2" destOrd="0" presId="urn:microsoft.com/office/officeart/2005/8/layout/lProcess1"/>
    <dgm:cxn modelId="{2AB9BC7B-31EE-42E2-BF2D-E13312572404}" type="presParOf" srcId="{63277569-6642-4600-948C-DE8C45A5D900}" destId="{B517B980-9AD7-4AAF-BFBC-15962FC505A0}" srcOrd="0" destOrd="0" presId="urn:microsoft.com/office/officeart/2005/8/layout/lProcess1"/>
    <dgm:cxn modelId="{3E940C36-6D78-4C67-8470-96CE765C6183}" type="presParOf" srcId="{63277569-6642-4600-948C-DE8C45A5D900}" destId="{36CCA97D-D34D-4B3A-ABCD-2767375C5637}" srcOrd="1" destOrd="0" presId="urn:microsoft.com/office/officeart/2005/8/layout/lProcess1"/>
    <dgm:cxn modelId="{97C95E39-AF45-446F-BEC2-2A60C3EA42A2}" type="presParOf" srcId="{63277569-6642-4600-948C-DE8C45A5D900}" destId="{22EBFBB0-ACC1-460F-852F-A388C9B69EAF}" srcOrd="2" destOrd="0" presId="urn:microsoft.com/office/officeart/2005/8/layout/lProcess1"/>
    <dgm:cxn modelId="{E8FF1597-6884-4B62-81D8-C0082BA73DDC}" type="presParOf" srcId="{63277569-6642-4600-948C-DE8C45A5D900}" destId="{5C58F93E-2666-4CB4-B5C4-0E78B5817FF1}" srcOrd="3" destOrd="0" presId="urn:microsoft.com/office/officeart/2005/8/layout/lProcess1"/>
    <dgm:cxn modelId="{4638FA1C-36B9-4FE3-97A2-E9196FF7929C}" type="presParOf" srcId="{63277569-6642-4600-948C-DE8C45A5D900}" destId="{A9755FE4-3131-496D-AF71-A0388E56053D}" srcOrd="4" destOrd="0" presId="urn:microsoft.com/office/officeart/2005/8/layout/lProcess1"/>
    <dgm:cxn modelId="{A0A046C4-B730-452D-A097-F63221FE900B}" type="presParOf" srcId="{BDF5B7C4-CCBC-40AE-A26B-73D44D096302}" destId="{32FEC97D-9434-45D2-9A1C-BB25860F6B0B}" srcOrd="3" destOrd="0" presId="urn:microsoft.com/office/officeart/2005/8/layout/lProcess1"/>
    <dgm:cxn modelId="{6FC1B008-B027-4B79-9FD7-238AA407B85F}" type="presParOf" srcId="{BDF5B7C4-CCBC-40AE-A26B-73D44D096302}" destId="{EA1BA379-BAE1-4446-98EA-F7675A5C6EB5}" srcOrd="4" destOrd="0" presId="urn:microsoft.com/office/officeart/2005/8/layout/lProcess1"/>
    <dgm:cxn modelId="{4A9AA8BB-C60B-41B4-BD20-A590D10A2310}" type="presParOf" srcId="{EA1BA379-BAE1-4446-98EA-F7675A5C6EB5}" destId="{70981466-B98D-4019-8256-E1F0369287DB}" srcOrd="0" destOrd="0" presId="urn:microsoft.com/office/officeart/2005/8/layout/lProcess1"/>
    <dgm:cxn modelId="{4EFADEF1-BA26-49FB-BE97-22ED5C07BD5B}" type="presParOf" srcId="{EA1BA379-BAE1-4446-98EA-F7675A5C6EB5}" destId="{4A0861EC-0619-49ED-A1D8-F574B6D24CF4}" srcOrd="1" destOrd="0" presId="urn:microsoft.com/office/officeart/2005/8/layout/lProcess1"/>
    <dgm:cxn modelId="{7667844C-115D-4C89-A233-DBE9BB3FC5DF}" type="presParOf" srcId="{EA1BA379-BAE1-4446-98EA-F7675A5C6EB5}" destId="{956872F6-CB4A-43E0-BCE1-1B596626391A}" srcOrd="2" destOrd="0" presId="urn:microsoft.com/office/officeart/2005/8/layout/lProcess1"/>
    <dgm:cxn modelId="{7CD1E260-D122-4A1B-88BD-DF072EC3D719}" type="presParOf" srcId="{BDF5B7C4-CCBC-40AE-A26B-73D44D096302}" destId="{453651F5-D6E8-4705-9E94-76881F5A25B3}" srcOrd="5" destOrd="0" presId="urn:microsoft.com/office/officeart/2005/8/layout/lProcess1"/>
    <dgm:cxn modelId="{693BF013-A32F-4D07-871E-213F32F6D6FF}" type="presParOf" srcId="{BDF5B7C4-CCBC-40AE-A26B-73D44D096302}" destId="{F1230C39-DCA8-4C10-990B-9A35039ACDA1}" srcOrd="6" destOrd="0" presId="urn:microsoft.com/office/officeart/2005/8/layout/lProcess1"/>
    <dgm:cxn modelId="{9F7E01B1-3A64-405F-A30F-79CC86E5487A}" type="presParOf" srcId="{F1230C39-DCA8-4C10-990B-9A35039ACDA1}" destId="{22F8CEC5-E695-41F9-A811-F2EF1F33271F}" srcOrd="0" destOrd="0" presId="urn:microsoft.com/office/officeart/2005/8/layout/lProcess1"/>
    <dgm:cxn modelId="{5CA54CC8-5018-4D29-BE6A-CAFC5F2D9DC0}" type="presParOf" srcId="{F1230C39-DCA8-4C10-990B-9A35039ACDA1}" destId="{EEC40CE4-D3C1-4558-A26B-24EF27CD7158}" srcOrd="1" destOrd="0" presId="urn:microsoft.com/office/officeart/2005/8/layout/lProcess1"/>
    <dgm:cxn modelId="{890737C4-80D5-44B8-8EAB-F5F3193240E5}" type="presParOf" srcId="{F1230C39-DCA8-4C10-990B-9A35039ACDA1}" destId="{B34C943C-F225-44F3-AD86-478B771FCC99}" srcOrd="2" destOrd="0" presId="urn:microsoft.com/office/officeart/2005/8/layout/lProcess1"/>
    <dgm:cxn modelId="{C5AED155-0ED1-442A-8733-8D35AD12B138}" type="presParOf" srcId="{BDF5B7C4-CCBC-40AE-A26B-73D44D096302}" destId="{F0875231-B1EF-4F4F-B118-17DC91E8443D}" srcOrd="7" destOrd="0" presId="urn:microsoft.com/office/officeart/2005/8/layout/lProcess1"/>
    <dgm:cxn modelId="{3AA56AF2-EDC6-4063-AEC4-CD3D3C0D79BA}" type="presParOf" srcId="{BDF5B7C4-CCBC-40AE-A26B-73D44D096302}" destId="{57D36347-963C-4203-8FA6-63A37544BA26}" srcOrd="8" destOrd="0" presId="urn:microsoft.com/office/officeart/2005/8/layout/lProcess1"/>
    <dgm:cxn modelId="{01DD441C-304C-4297-AFE1-036298A4F6F3}" type="presParOf" srcId="{57D36347-963C-4203-8FA6-63A37544BA26}" destId="{AB164AB3-0D79-4BF1-AA25-50D03BD8B7BB}" srcOrd="0" destOrd="0" presId="urn:microsoft.com/office/officeart/2005/8/layout/lProcess1"/>
    <dgm:cxn modelId="{92F7A29C-6A96-4640-92FC-D684F06A574E}" type="presParOf" srcId="{57D36347-963C-4203-8FA6-63A37544BA26}" destId="{6706328A-FCD9-43C5-873D-1830D7017F5C}" srcOrd="1" destOrd="0" presId="urn:microsoft.com/office/officeart/2005/8/layout/lProcess1"/>
    <dgm:cxn modelId="{24E00743-842C-43F6-ABED-BFD70DA2F2DA}" type="presParOf" srcId="{57D36347-963C-4203-8FA6-63A37544BA26}" destId="{C71634AD-EAAD-478B-B125-0D97E8E174B1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89B37E-719C-4C8A-B9D9-DA8611D8A7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292F95-7F78-45EC-867A-555E30C4AEFE}">
      <dgm:prSet phldrT="[Text]" custT="1"/>
      <dgm:spPr/>
      <dgm:t>
        <a:bodyPr/>
        <a:lstStyle/>
        <a:p>
          <a:r>
            <a:rPr lang="en-US" sz="1800" b="1"/>
            <a:t>Place of Service</a:t>
          </a:r>
        </a:p>
      </dgm:t>
    </dgm:pt>
    <dgm:pt modelId="{807D9867-2516-4937-8322-134BC6B26C0D}" type="parTrans" cxnId="{DB0C0A0C-A14B-4C75-9CB1-346DA827CA3A}">
      <dgm:prSet/>
      <dgm:spPr/>
      <dgm:t>
        <a:bodyPr/>
        <a:lstStyle/>
        <a:p>
          <a:endParaRPr lang="en-US"/>
        </a:p>
      </dgm:t>
    </dgm:pt>
    <dgm:pt modelId="{A028381D-174F-4645-BE93-C9E3A8778671}" type="sibTrans" cxnId="{DB0C0A0C-A14B-4C75-9CB1-346DA827CA3A}">
      <dgm:prSet/>
      <dgm:spPr/>
      <dgm:t>
        <a:bodyPr/>
        <a:lstStyle/>
        <a:p>
          <a:endParaRPr lang="en-US"/>
        </a:p>
      </dgm:t>
    </dgm:pt>
    <dgm:pt modelId="{DC46E1D7-DA93-4F52-9647-16D6B1DDF401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School</a:t>
          </a:r>
          <a:endParaRPr lang="en-US"/>
        </a:p>
      </dgm:t>
    </dgm:pt>
    <dgm:pt modelId="{951DC3AE-B9D9-4C1E-AF29-CFE7917A6D90}" type="parTrans" cxnId="{3BF69B61-271E-4C4B-9FA4-DFB3B6983FE9}">
      <dgm:prSet/>
      <dgm:spPr/>
      <dgm:t>
        <a:bodyPr/>
        <a:lstStyle/>
        <a:p>
          <a:endParaRPr lang="en-US"/>
        </a:p>
      </dgm:t>
    </dgm:pt>
    <dgm:pt modelId="{E48EDD0E-8757-46A8-9AE7-0699B8318B3C}" type="sibTrans" cxnId="{3BF69B61-271E-4C4B-9FA4-DFB3B6983FE9}">
      <dgm:prSet/>
      <dgm:spPr/>
      <dgm:t>
        <a:bodyPr/>
        <a:lstStyle/>
        <a:p>
          <a:endParaRPr lang="en-US"/>
        </a:p>
      </dgm:t>
    </dgm:pt>
    <dgm:pt modelId="{7DDAC3D7-8D30-452C-BB12-0F90437F5CCE}">
      <dgm:prSet phldrT="[Text]" custT="1"/>
      <dgm:spPr/>
      <dgm:t>
        <a:bodyPr/>
        <a:lstStyle/>
        <a:p>
          <a:r>
            <a:rPr lang="en-US" sz="1800" b="1"/>
            <a:t>Type of Service</a:t>
          </a:r>
        </a:p>
      </dgm:t>
    </dgm:pt>
    <dgm:pt modelId="{269C9B9E-49D2-4515-A315-131EE8F44189}" type="parTrans" cxnId="{0E5D8AAB-3E91-4FFF-A0B5-3F433F066730}">
      <dgm:prSet/>
      <dgm:spPr/>
      <dgm:t>
        <a:bodyPr/>
        <a:lstStyle/>
        <a:p>
          <a:endParaRPr lang="en-US"/>
        </a:p>
      </dgm:t>
    </dgm:pt>
    <dgm:pt modelId="{A8CF92B6-8816-479C-B806-501629DACE41}" type="sibTrans" cxnId="{0E5D8AAB-3E91-4FFF-A0B5-3F433F066730}">
      <dgm:prSet/>
      <dgm:spPr/>
      <dgm:t>
        <a:bodyPr/>
        <a:lstStyle/>
        <a:p>
          <a:endParaRPr lang="en-US"/>
        </a:p>
      </dgm:t>
    </dgm:pt>
    <dgm:pt modelId="{D5910077-A315-4D4D-85CA-5FA46D61FAB6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>
              <a:latin typeface="+mn-lt"/>
            </a:rPr>
            <a:t>Visit with a Social worker </a:t>
          </a:r>
          <a:endParaRPr lang="en-US"/>
        </a:p>
      </dgm:t>
    </dgm:pt>
    <dgm:pt modelId="{77C4526B-8828-464B-8EE1-9513BB6F5E99}" type="parTrans" cxnId="{C50287B2-353A-469D-BFAC-9B850620E382}">
      <dgm:prSet/>
      <dgm:spPr/>
      <dgm:t>
        <a:bodyPr/>
        <a:lstStyle/>
        <a:p>
          <a:endParaRPr lang="en-US"/>
        </a:p>
      </dgm:t>
    </dgm:pt>
    <dgm:pt modelId="{B3B7E822-86E1-4230-AB9F-94B3700F6771}" type="sibTrans" cxnId="{C50287B2-353A-469D-BFAC-9B850620E382}">
      <dgm:prSet/>
      <dgm:spPr/>
      <dgm:t>
        <a:bodyPr/>
        <a:lstStyle/>
        <a:p>
          <a:endParaRPr lang="en-US"/>
        </a:p>
      </dgm:t>
    </dgm:pt>
    <dgm:pt modelId="{F34D9F4D-82CC-4EC3-BC39-BCA58AFD9AE9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Prison/Correctional Facility</a:t>
          </a:r>
        </a:p>
      </dgm:t>
    </dgm:pt>
    <dgm:pt modelId="{F4F33AF9-E1F3-4009-B8B5-7816D718C6E3}" type="parTrans" cxnId="{D8F651F3-69F9-46B5-886D-BAA0A74D4363}">
      <dgm:prSet/>
      <dgm:spPr/>
      <dgm:t>
        <a:bodyPr/>
        <a:lstStyle/>
        <a:p>
          <a:endParaRPr lang="en-US"/>
        </a:p>
      </dgm:t>
    </dgm:pt>
    <dgm:pt modelId="{A8066E9A-1FE3-4C04-8E5F-C127D270A07B}" type="sibTrans" cxnId="{D8F651F3-69F9-46B5-886D-BAA0A74D4363}">
      <dgm:prSet/>
      <dgm:spPr/>
      <dgm:t>
        <a:bodyPr/>
        <a:lstStyle/>
        <a:p>
          <a:endParaRPr lang="en-US"/>
        </a:p>
      </dgm:t>
    </dgm:pt>
    <dgm:pt modelId="{A5689866-3A4D-4A45-BDE7-1CE6531D687E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Office</a:t>
          </a:r>
          <a:endParaRPr lang="en-US"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CD137919-6BF5-465E-820B-7E1D71A0B66B}" type="parTrans" cxnId="{A8F326A8-EE51-421A-A099-E204A432ED5B}">
      <dgm:prSet/>
      <dgm:spPr/>
      <dgm:t>
        <a:bodyPr/>
        <a:lstStyle/>
        <a:p>
          <a:endParaRPr lang="en-US"/>
        </a:p>
      </dgm:t>
    </dgm:pt>
    <dgm:pt modelId="{37CF10F0-AA56-41CB-9135-7F8D313E94D3}" type="sibTrans" cxnId="{A8F326A8-EE51-421A-A099-E204A432ED5B}">
      <dgm:prSet/>
      <dgm:spPr/>
      <dgm:t>
        <a:bodyPr/>
        <a:lstStyle/>
        <a:p>
          <a:endParaRPr lang="en-US"/>
        </a:p>
      </dgm:t>
    </dgm:pt>
    <dgm:pt modelId="{1BB4CB3E-C6BC-47B1-BBD9-7F2289D7FE7A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Home</a:t>
          </a:r>
        </a:p>
      </dgm:t>
    </dgm:pt>
    <dgm:pt modelId="{96D0A95E-9B43-4D9A-8833-4E8D11D738E8}" type="parTrans" cxnId="{640FEDFC-8C8E-4C29-9380-9E6BBC676171}">
      <dgm:prSet/>
      <dgm:spPr/>
      <dgm:t>
        <a:bodyPr/>
        <a:lstStyle/>
        <a:p>
          <a:endParaRPr lang="en-US"/>
        </a:p>
      </dgm:t>
    </dgm:pt>
    <dgm:pt modelId="{0825D5E6-F434-4CF9-AA6C-411F9F29EDE6}" type="sibTrans" cxnId="{640FEDFC-8C8E-4C29-9380-9E6BBC676171}">
      <dgm:prSet/>
      <dgm:spPr/>
      <dgm:t>
        <a:bodyPr/>
        <a:lstStyle/>
        <a:p>
          <a:endParaRPr lang="en-US"/>
        </a:p>
      </dgm:t>
    </dgm:pt>
    <dgm:pt modelId="{225B22D9-9C99-4B77-AE51-37979C14944F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Assisted Living Facility</a:t>
          </a:r>
        </a:p>
      </dgm:t>
    </dgm:pt>
    <dgm:pt modelId="{BDF0AC20-066A-4117-A2B0-59E18BBE816D}" type="parTrans" cxnId="{8F6E8AE3-6DD2-4741-B4CD-AFA231A0579B}">
      <dgm:prSet/>
      <dgm:spPr/>
      <dgm:t>
        <a:bodyPr/>
        <a:lstStyle/>
        <a:p>
          <a:endParaRPr lang="en-US"/>
        </a:p>
      </dgm:t>
    </dgm:pt>
    <dgm:pt modelId="{C1BF8FB1-A09A-40AA-A69F-B00D41118D4F}" type="sibTrans" cxnId="{8F6E8AE3-6DD2-4741-B4CD-AFA231A0579B}">
      <dgm:prSet/>
      <dgm:spPr/>
      <dgm:t>
        <a:bodyPr/>
        <a:lstStyle/>
        <a:p>
          <a:endParaRPr lang="en-US"/>
        </a:p>
      </dgm:t>
    </dgm:pt>
    <dgm:pt modelId="{6FF933A7-B932-4FED-BCFE-9A1701C4B905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Group Home</a:t>
          </a:r>
        </a:p>
      </dgm:t>
    </dgm:pt>
    <dgm:pt modelId="{B408CACE-7CB8-4A90-B210-6E1D3E143397}" type="parTrans" cxnId="{9FD1514B-FE66-40A6-9463-5FDF2DFA8DFD}">
      <dgm:prSet/>
      <dgm:spPr/>
      <dgm:t>
        <a:bodyPr/>
        <a:lstStyle/>
        <a:p>
          <a:endParaRPr lang="en-US"/>
        </a:p>
      </dgm:t>
    </dgm:pt>
    <dgm:pt modelId="{40FF839D-88DA-4CED-8823-FE4FA6141A56}" type="sibTrans" cxnId="{9FD1514B-FE66-40A6-9463-5FDF2DFA8DFD}">
      <dgm:prSet/>
      <dgm:spPr/>
      <dgm:t>
        <a:bodyPr/>
        <a:lstStyle/>
        <a:p>
          <a:endParaRPr lang="en-US"/>
        </a:p>
      </dgm:t>
    </dgm:pt>
    <dgm:pt modelId="{38A83591-37BD-4344-A0C5-1E58B9387290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Mobile Unit</a:t>
          </a:r>
        </a:p>
      </dgm:t>
    </dgm:pt>
    <dgm:pt modelId="{9801AE60-8D96-4F54-9BEC-6EAA17E87C5F}" type="parTrans" cxnId="{ECA33D38-8CDB-4B79-81A9-D4B8A05AEC5D}">
      <dgm:prSet/>
      <dgm:spPr/>
      <dgm:t>
        <a:bodyPr/>
        <a:lstStyle/>
        <a:p>
          <a:endParaRPr lang="en-US"/>
        </a:p>
      </dgm:t>
    </dgm:pt>
    <dgm:pt modelId="{FE34AEBF-8D37-417A-899C-D9D069EAB497}" type="sibTrans" cxnId="{ECA33D38-8CDB-4B79-81A9-D4B8A05AEC5D}">
      <dgm:prSet/>
      <dgm:spPr/>
      <dgm:t>
        <a:bodyPr/>
        <a:lstStyle/>
        <a:p>
          <a:endParaRPr lang="en-US"/>
        </a:p>
      </dgm:t>
    </dgm:pt>
    <dgm:pt modelId="{1F1CEA43-2037-45AD-972A-4DC4C136049E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Temporary Lodging</a:t>
          </a:r>
        </a:p>
      </dgm:t>
    </dgm:pt>
    <dgm:pt modelId="{CE25ECE7-1BAF-4CD5-B6FE-EDFDC3AEEBE4}" type="parTrans" cxnId="{622B970A-FED7-45F2-8B98-2424F247C2F2}">
      <dgm:prSet/>
      <dgm:spPr/>
      <dgm:t>
        <a:bodyPr/>
        <a:lstStyle/>
        <a:p>
          <a:endParaRPr lang="en-US"/>
        </a:p>
      </dgm:t>
    </dgm:pt>
    <dgm:pt modelId="{3A048AE8-67DC-410D-9B54-0AA2B8DDF4C7}" type="sibTrans" cxnId="{622B970A-FED7-45F2-8B98-2424F247C2F2}">
      <dgm:prSet/>
      <dgm:spPr/>
      <dgm:t>
        <a:bodyPr/>
        <a:lstStyle/>
        <a:p>
          <a:endParaRPr lang="en-US"/>
        </a:p>
      </dgm:t>
    </dgm:pt>
    <dgm:pt modelId="{7173D4BC-7D48-4664-8419-F935C26E3DD4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Walk-in Retail Health Clinic</a:t>
          </a:r>
        </a:p>
      </dgm:t>
    </dgm:pt>
    <dgm:pt modelId="{614065A0-BD01-4553-BB63-264FEEC4482B}" type="parTrans" cxnId="{D7FB6E7D-8327-4040-9D49-15B5D627C0A2}">
      <dgm:prSet/>
      <dgm:spPr/>
      <dgm:t>
        <a:bodyPr/>
        <a:lstStyle/>
        <a:p>
          <a:endParaRPr lang="en-US"/>
        </a:p>
      </dgm:t>
    </dgm:pt>
    <dgm:pt modelId="{3438B7E9-83A6-4C88-B07A-0D8FE2F0EBB5}" type="sibTrans" cxnId="{D7FB6E7D-8327-4040-9D49-15B5D627C0A2}">
      <dgm:prSet/>
      <dgm:spPr/>
      <dgm:t>
        <a:bodyPr/>
        <a:lstStyle/>
        <a:p>
          <a:endParaRPr lang="en-US"/>
        </a:p>
      </dgm:t>
    </dgm:pt>
    <dgm:pt modelId="{8D01143A-F812-4D12-9A15-22B802A9CF0A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Place of Employment-Worksite</a:t>
          </a:r>
        </a:p>
      </dgm:t>
    </dgm:pt>
    <dgm:pt modelId="{09780AD0-DB15-4D73-AFC2-B0F660952833}" type="parTrans" cxnId="{B3110D56-1AEA-4C24-81D6-8174085F4D0B}">
      <dgm:prSet/>
      <dgm:spPr/>
      <dgm:t>
        <a:bodyPr/>
        <a:lstStyle/>
        <a:p>
          <a:endParaRPr lang="en-US"/>
        </a:p>
      </dgm:t>
    </dgm:pt>
    <dgm:pt modelId="{45767873-F56B-4157-A96E-8EDA52D814A2}" type="sibTrans" cxnId="{B3110D56-1AEA-4C24-81D6-8174085F4D0B}">
      <dgm:prSet/>
      <dgm:spPr/>
      <dgm:t>
        <a:bodyPr/>
        <a:lstStyle/>
        <a:p>
          <a:endParaRPr lang="en-US"/>
        </a:p>
      </dgm:t>
    </dgm:pt>
    <dgm:pt modelId="{DB1898B7-4BAE-4516-BF95-177D3536B889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Off  or On Campus-Outpatient Hospital</a:t>
          </a:r>
        </a:p>
      </dgm:t>
    </dgm:pt>
    <dgm:pt modelId="{E989FB41-DBDB-4E06-B15D-B9211B440317}" type="parTrans" cxnId="{376ADDFC-05A3-41A8-8051-E67001E9859D}">
      <dgm:prSet/>
      <dgm:spPr/>
      <dgm:t>
        <a:bodyPr/>
        <a:lstStyle/>
        <a:p>
          <a:endParaRPr lang="en-US"/>
        </a:p>
      </dgm:t>
    </dgm:pt>
    <dgm:pt modelId="{49764CDD-0AF8-4411-ADD3-24B3ED3A7840}" type="sibTrans" cxnId="{376ADDFC-05A3-41A8-8051-E67001E9859D}">
      <dgm:prSet/>
      <dgm:spPr/>
      <dgm:t>
        <a:bodyPr/>
        <a:lstStyle/>
        <a:p>
          <a:endParaRPr lang="en-US"/>
        </a:p>
      </dgm:t>
    </dgm:pt>
    <dgm:pt modelId="{B39F4EB8-2F0A-4C30-8171-D19A9902F3CC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Urgent Care Facility</a:t>
          </a:r>
        </a:p>
      </dgm:t>
    </dgm:pt>
    <dgm:pt modelId="{621A9735-61B9-4F86-8553-CBBCE7687CC1}" type="parTrans" cxnId="{306C0DA1-1B1D-4B7B-9921-0CC1A4C714E6}">
      <dgm:prSet/>
      <dgm:spPr/>
      <dgm:t>
        <a:bodyPr/>
        <a:lstStyle/>
        <a:p>
          <a:endParaRPr lang="en-US"/>
        </a:p>
      </dgm:t>
    </dgm:pt>
    <dgm:pt modelId="{3D39F4B2-61D3-4EC3-9B9D-465691FD6892}" type="sibTrans" cxnId="{306C0DA1-1B1D-4B7B-9921-0CC1A4C714E6}">
      <dgm:prSet/>
      <dgm:spPr/>
      <dgm:t>
        <a:bodyPr/>
        <a:lstStyle/>
        <a:p>
          <a:endParaRPr lang="en-US"/>
        </a:p>
      </dgm:t>
    </dgm:pt>
    <dgm:pt modelId="{55BA17B9-6DD9-4F98-BA32-666F2DA50D24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Custodial Care Facility</a:t>
          </a:r>
        </a:p>
      </dgm:t>
    </dgm:pt>
    <dgm:pt modelId="{373B4373-89DC-4CC2-A082-D19685CC73BB}" type="parTrans" cxnId="{F304CBB6-A06B-4872-9750-CB4524A4731B}">
      <dgm:prSet/>
      <dgm:spPr/>
      <dgm:t>
        <a:bodyPr/>
        <a:lstStyle/>
        <a:p>
          <a:endParaRPr lang="en-US"/>
        </a:p>
      </dgm:t>
    </dgm:pt>
    <dgm:pt modelId="{0650AAB6-9F73-40DB-B865-DD9CABAD9F19}" type="sibTrans" cxnId="{F304CBB6-A06B-4872-9750-CB4524A4731B}">
      <dgm:prSet/>
      <dgm:spPr/>
      <dgm:t>
        <a:bodyPr/>
        <a:lstStyle/>
        <a:p>
          <a:endParaRPr lang="en-US"/>
        </a:p>
      </dgm:t>
    </dgm:pt>
    <dgm:pt modelId="{559B7D7D-B3BD-47B5-8502-0628455EEBEE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Independent Clinic</a:t>
          </a:r>
        </a:p>
      </dgm:t>
    </dgm:pt>
    <dgm:pt modelId="{FD3AEF08-15BE-4E70-A852-CDB8A2F325D6}" type="parTrans" cxnId="{DF13A38F-D5AE-4C0D-9BEC-C1DC3EAF8534}">
      <dgm:prSet/>
      <dgm:spPr/>
      <dgm:t>
        <a:bodyPr/>
        <a:lstStyle/>
        <a:p>
          <a:endParaRPr lang="en-US"/>
        </a:p>
      </dgm:t>
    </dgm:pt>
    <dgm:pt modelId="{8F347F24-2842-477C-9DBC-788756C08D09}" type="sibTrans" cxnId="{DF13A38F-D5AE-4C0D-9BEC-C1DC3EAF8534}">
      <dgm:prSet/>
      <dgm:spPr/>
      <dgm:t>
        <a:bodyPr/>
        <a:lstStyle/>
        <a:p>
          <a:endParaRPr lang="en-US"/>
        </a:p>
      </dgm:t>
    </dgm:pt>
    <dgm:pt modelId="{1DE97E69-6C42-4472-894B-7427ECE1D2D3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Federally Qualified Health Center</a:t>
          </a:r>
        </a:p>
      </dgm:t>
    </dgm:pt>
    <dgm:pt modelId="{C9CBDA27-F826-430E-9C46-123A74C60352}" type="parTrans" cxnId="{69C1BDD1-5D35-4507-B035-5D65E16E49D6}">
      <dgm:prSet/>
      <dgm:spPr/>
      <dgm:t>
        <a:bodyPr/>
        <a:lstStyle/>
        <a:p>
          <a:endParaRPr lang="en-US"/>
        </a:p>
      </dgm:t>
    </dgm:pt>
    <dgm:pt modelId="{4B1CBE6A-B2DC-45B0-8B07-D1FD4D6EB254}" type="sibTrans" cxnId="{69C1BDD1-5D35-4507-B035-5D65E16E49D6}">
      <dgm:prSet/>
      <dgm:spPr/>
      <dgm:t>
        <a:bodyPr/>
        <a:lstStyle/>
        <a:p>
          <a:endParaRPr lang="en-US"/>
        </a:p>
      </dgm:t>
    </dgm:pt>
    <dgm:pt modelId="{C78CD42D-3CBC-4B2F-93A9-2321DD81771E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Public Health Clinic</a:t>
          </a:r>
        </a:p>
      </dgm:t>
    </dgm:pt>
    <dgm:pt modelId="{133139A3-52F4-43C6-93AC-9ADF21A7CCA3}" type="parTrans" cxnId="{1B704355-76DA-4371-8724-C93E9DC196BE}">
      <dgm:prSet/>
      <dgm:spPr/>
      <dgm:t>
        <a:bodyPr/>
        <a:lstStyle/>
        <a:p>
          <a:endParaRPr lang="en-US"/>
        </a:p>
      </dgm:t>
    </dgm:pt>
    <dgm:pt modelId="{B6ACF0B8-C479-4C52-BDC6-9D725DAEC43F}" type="sibTrans" cxnId="{1B704355-76DA-4371-8724-C93E9DC196BE}">
      <dgm:prSet/>
      <dgm:spPr/>
      <dgm:t>
        <a:bodyPr/>
        <a:lstStyle/>
        <a:p>
          <a:endParaRPr lang="en-US"/>
        </a:p>
      </dgm:t>
    </dgm:pt>
    <dgm:pt modelId="{58E25E8B-C589-4B65-B972-B090F9FAEB58}">
      <dgm:prSet/>
      <dgm:spPr/>
      <dgm:t>
        <a:bodyPr/>
        <a:lstStyle/>
        <a:p>
          <a:r>
            <a:rPr lang="en-US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Rural Health Clinic</a:t>
          </a:r>
          <a:endParaRPr lang="en-US">
            <a:latin typeface="+mn-lt"/>
          </a:endParaRPr>
        </a:p>
      </dgm:t>
    </dgm:pt>
    <dgm:pt modelId="{37BFB66F-A502-4C1B-A144-D3C0B2C04A8D}" type="parTrans" cxnId="{8B81CFD8-A272-4F29-B39E-6C3BD4060A54}">
      <dgm:prSet/>
      <dgm:spPr/>
      <dgm:t>
        <a:bodyPr/>
        <a:lstStyle/>
        <a:p>
          <a:endParaRPr lang="en-US"/>
        </a:p>
      </dgm:t>
    </dgm:pt>
    <dgm:pt modelId="{E52E4D26-F1C8-4817-82A5-7DC54836BB1E}" type="sibTrans" cxnId="{8B81CFD8-A272-4F29-B39E-6C3BD4060A54}">
      <dgm:prSet/>
      <dgm:spPr/>
      <dgm:t>
        <a:bodyPr/>
        <a:lstStyle/>
        <a:p>
          <a:endParaRPr lang="en-US"/>
        </a:p>
      </dgm:t>
    </dgm:pt>
    <dgm:pt modelId="{CE5FC603-0AC8-49E8-834A-C5F1BE15FE9E}">
      <dgm:prSet/>
      <dgm:spPr/>
      <dgm:t>
        <a:bodyPr/>
        <a:lstStyle/>
        <a:p>
          <a:r>
            <a:rPr lang="en-US">
              <a:latin typeface="+mn-lt"/>
            </a:rPr>
            <a:t>Activity therapy</a:t>
          </a:r>
        </a:p>
      </dgm:t>
    </dgm:pt>
    <dgm:pt modelId="{1EA22663-C385-4DDC-A4D3-BF00F22EFFF8}" type="parTrans" cxnId="{55458FBC-AF15-4143-8E60-6349E1E54A14}">
      <dgm:prSet/>
      <dgm:spPr/>
      <dgm:t>
        <a:bodyPr/>
        <a:lstStyle/>
        <a:p>
          <a:endParaRPr lang="en-US"/>
        </a:p>
      </dgm:t>
    </dgm:pt>
    <dgm:pt modelId="{2DF1FC05-0757-4437-942B-13FA1DF76FB3}" type="sibTrans" cxnId="{55458FBC-AF15-4143-8E60-6349E1E54A14}">
      <dgm:prSet/>
      <dgm:spPr/>
      <dgm:t>
        <a:bodyPr/>
        <a:lstStyle/>
        <a:p>
          <a:endParaRPr lang="en-US"/>
        </a:p>
      </dgm:t>
    </dgm:pt>
    <dgm:pt modelId="{17422888-07F3-4CE2-B0F5-1948788074AF}">
      <dgm:prSet/>
      <dgm:spPr/>
      <dgm:t>
        <a:bodyPr/>
        <a:lstStyle/>
        <a:p>
          <a:r>
            <a:rPr lang="en-US">
              <a:latin typeface="+mn-lt"/>
            </a:rPr>
            <a:t>Hospital outpatient clinic visit </a:t>
          </a:r>
        </a:p>
      </dgm:t>
    </dgm:pt>
    <dgm:pt modelId="{FC980AF3-F204-4670-97F1-170E8FACFD8A}" type="parTrans" cxnId="{97D4329C-6F38-4C98-BFB1-A1E2BE485FB4}">
      <dgm:prSet/>
      <dgm:spPr/>
      <dgm:t>
        <a:bodyPr/>
        <a:lstStyle/>
        <a:p>
          <a:endParaRPr lang="en-US"/>
        </a:p>
      </dgm:t>
    </dgm:pt>
    <dgm:pt modelId="{BBFFDC7D-2838-4679-BB70-62237BEB0E06}" type="sibTrans" cxnId="{97D4329C-6F38-4C98-BFB1-A1E2BE485FB4}">
      <dgm:prSet/>
      <dgm:spPr/>
      <dgm:t>
        <a:bodyPr/>
        <a:lstStyle/>
        <a:p>
          <a:endParaRPr lang="en-US"/>
        </a:p>
      </dgm:t>
    </dgm:pt>
    <dgm:pt modelId="{5B387E19-B6EE-4784-81B1-70263AB44F2A}">
      <dgm:prSet/>
      <dgm:spPr/>
      <dgm:t>
        <a:bodyPr/>
        <a:lstStyle/>
        <a:p>
          <a:r>
            <a:rPr lang="en-US">
              <a:latin typeface="+mn-lt"/>
            </a:rPr>
            <a:t>Rural health clinic or federally qualified health center (rhc/fqhc) visit</a:t>
          </a:r>
        </a:p>
      </dgm:t>
    </dgm:pt>
    <dgm:pt modelId="{16E51988-8CC1-42C7-8931-3EEA5BB023DC}" type="parTrans" cxnId="{ECDE8E53-65D6-417A-9542-5478AC8A0A3D}">
      <dgm:prSet/>
      <dgm:spPr/>
      <dgm:t>
        <a:bodyPr/>
        <a:lstStyle/>
        <a:p>
          <a:endParaRPr lang="en-US"/>
        </a:p>
      </dgm:t>
    </dgm:pt>
    <dgm:pt modelId="{D68E5EFD-79CD-4C02-B9D8-AD06A1BB40AA}" type="sibTrans" cxnId="{ECDE8E53-65D6-417A-9542-5478AC8A0A3D}">
      <dgm:prSet/>
      <dgm:spPr/>
      <dgm:t>
        <a:bodyPr/>
        <a:lstStyle/>
        <a:p>
          <a:endParaRPr lang="en-US"/>
        </a:p>
      </dgm:t>
    </dgm:pt>
    <dgm:pt modelId="{7E8F4F00-EE84-4E87-9B31-DCEAF1782D70}">
      <dgm:prSet/>
      <dgm:spPr/>
      <dgm:t>
        <a:bodyPr/>
        <a:lstStyle/>
        <a:p>
          <a:r>
            <a:rPr lang="en-US">
              <a:latin typeface="+mn-lt"/>
            </a:rPr>
            <a:t>Behavioral health counseling and therapy</a:t>
          </a:r>
        </a:p>
      </dgm:t>
    </dgm:pt>
    <dgm:pt modelId="{C88A3BF8-5B42-486C-BD1C-6B78F6363A5A}" type="parTrans" cxnId="{CAD76313-A32D-49C9-9CB1-BFDC56F926BA}">
      <dgm:prSet/>
      <dgm:spPr/>
      <dgm:t>
        <a:bodyPr/>
        <a:lstStyle/>
        <a:p>
          <a:endParaRPr lang="en-US"/>
        </a:p>
      </dgm:t>
    </dgm:pt>
    <dgm:pt modelId="{69AF3B23-88FE-4849-950A-7D5AEBA0B402}" type="sibTrans" cxnId="{CAD76313-A32D-49C9-9CB1-BFDC56F926BA}">
      <dgm:prSet/>
      <dgm:spPr/>
      <dgm:t>
        <a:bodyPr/>
        <a:lstStyle/>
        <a:p>
          <a:endParaRPr lang="en-US"/>
        </a:p>
      </dgm:t>
    </dgm:pt>
    <dgm:pt modelId="{81CF1FFB-E34C-4118-B9DE-C66E9F08E2DF}">
      <dgm:prSet/>
      <dgm:spPr/>
      <dgm:t>
        <a:bodyPr/>
        <a:lstStyle/>
        <a:p>
          <a:r>
            <a:rPr lang="en-US">
              <a:latin typeface="+mn-lt"/>
            </a:rPr>
            <a:t>Mental health assessment, by non-physician</a:t>
          </a:r>
        </a:p>
      </dgm:t>
    </dgm:pt>
    <dgm:pt modelId="{84E87115-28FA-4CB8-8179-E8338ACDCF60}" type="parTrans" cxnId="{4A2BB123-28F5-48F8-9497-D80800D7BB6E}">
      <dgm:prSet/>
      <dgm:spPr/>
      <dgm:t>
        <a:bodyPr/>
        <a:lstStyle/>
        <a:p>
          <a:endParaRPr lang="en-US"/>
        </a:p>
      </dgm:t>
    </dgm:pt>
    <dgm:pt modelId="{4556AAE0-9A2B-4D07-97E3-998695A5EA73}" type="sibTrans" cxnId="{4A2BB123-28F5-48F8-9497-D80800D7BB6E}">
      <dgm:prSet/>
      <dgm:spPr/>
      <dgm:t>
        <a:bodyPr/>
        <a:lstStyle/>
        <a:p>
          <a:endParaRPr lang="en-US"/>
        </a:p>
      </dgm:t>
    </dgm:pt>
    <dgm:pt modelId="{6F31CCE0-7EFE-4F66-A069-5C28D2713215}">
      <dgm:prSet/>
      <dgm:spPr/>
      <dgm:t>
        <a:bodyPr/>
        <a:lstStyle/>
        <a:p>
          <a:r>
            <a:rPr lang="en-US">
              <a:latin typeface="+mn-lt"/>
            </a:rPr>
            <a:t>Medication training and support</a:t>
          </a:r>
        </a:p>
      </dgm:t>
    </dgm:pt>
    <dgm:pt modelId="{B177CDC5-DD58-4B91-88D5-C7D90A731AF4}" type="parTrans" cxnId="{DEBFD8DD-4782-4F61-B5D6-521132E86BF0}">
      <dgm:prSet/>
      <dgm:spPr/>
      <dgm:t>
        <a:bodyPr/>
        <a:lstStyle/>
        <a:p>
          <a:endParaRPr lang="en-US"/>
        </a:p>
      </dgm:t>
    </dgm:pt>
    <dgm:pt modelId="{3624D8CF-3DD0-4694-ACA5-3BB24505E5C4}" type="sibTrans" cxnId="{DEBFD8DD-4782-4F61-B5D6-521132E86BF0}">
      <dgm:prSet/>
      <dgm:spPr/>
      <dgm:t>
        <a:bodyPr/>
        <a:lstStyle/>
        <a:p>
          <a:endParaRPr lang="en-US"/>
        </a:p>
      </dgm:t>
    </dgm:pt>
    <dgm:pt modelId="{81B30F50-2CAE-40CE-BD27-C8C311B0D01C}">
      <dgm:prSet/>
      <dgm:spPr/>
      <dgm:t>
        <a:bodyPr/>
        <a:lstStyle/>
        <a:p>
          <a:r>
            <a:rPr lang="en-US">
              <a:latin typeface="+mn-lt"/>
            </a:rPr>
            <a:t>Community psychiatric supportive treatment</a:t>
          </a:r>
        </a:p>
      </dgm:t>
    </dgm:pt>
    <dgm:pt modelId="{20F31826-AD9B-4050-956D-5DF7AAC1814E}" type="parTrans" cxnId="{D38F61C0-5E1E-4396-80AE-7EF56B9538BB}">
      <dgm:prSet/>
      <dgm:spPr/>
      <dgm:t>
        <a:bodyPr/>
        <a:lstStyle/>
        <a:p>
          <a:endParaRPr lang="en-US"/>
        </a:p>
      </dgm:t>
    </dgm:pt>
    <dgm:pt modelId="{BF5CBF08-3772-4A75-9D80-FEFB986BC4B5}" type="sibTrans" cxnId="{D38F61C0-5E1E-4396-80AE-7EF56B9538BB}">
      <dgm:prSet/>
      <dgm:spPr/>
      <dgm:t>
        <a:bodyPr/>
        <a:lstStyle/>
        <a:p>
          <a:endParaRPr lang="en-US"/>
        </a:p>
      </dgm:t>
    </dgm:pt>
    <dgm:pt modelId="{AC245233-3C57-452A-B6E9-2520CB56B851}">
      <dgm:prSet/>
      <dgm:spPr/>
      <dgm:t>
        <a:bodyPr/>
        <a:lstStyle/>
        <a:p>
          <a:r>
            <a:rPr lang="en-US">
              <a:latin typeface="+mn-lt"/>
            </a:rPr>
            <a:t>Assertive community treatment</a:t>
          </a:r>
        </a:p>
      </dgm:t>
    </dgm:pt>
    <dgm:pt modelId="{B3A7C819-827F-42AB-912D-D0312D3C29BE}" type="parTrans" cxnId="{B0AC99C7-09B7-4A9F-90CB-91B964CB6D7D}">
      <dgm:prSet/>
      <dgm:spPr/>
      <dgm:t>
        <a:bodyPr/>
        <a:lstStyle/>
        <a:p>
          <a:endParaRPr lang="en-US"/>
        </a:p>
      </dgm:t>
    </dgm:pt>
    <dgm:pt modelId="{733085B0-80F3-43DF-8135-5EEDFD87E668}" type="sibTrans" cxnId="{B0AC99C7-09B7-4A9F-90CB-91B964CB6D7D}">
      <dgm:prSet/>
      <dgm:spPr/>
      <dgm:t>
        <a:bodyPr/>
        <a:lstStyle/>
        <a:p>
          <a:endParaRPr lang="en-US"/>
        </a:p>
      </dgm:t>
    </dgm:pt>
    <dgm:pt modelId="{26B154E1-D363-44C5-9E33-C77BD28C5653}">
      <dgm:prSet/>
      <dgm:spPr/>
      <dgm:t>
        <a:bodyPr/>
        <a:lstStyle/>
        <a:p>
          <a:r>
            <a:rPr lang="en-US">
              <a:latin typeface="+mn-lt"/>
            </a:rPr>
            <a:t>Crisis intervention service</a:t>
          </a:r>
        </a:p>
      </dgm:t>
    </dgm:pt>
    <dgm:pt modelId="{20BF86B5-2C8A-45E1-BBD1-9D4F5B4A85E4}" type="parTrans" cxnId="{C0F18695-B0D3-4BE7-BBDF-6CFCCB3FF84F}">
      <dgm:prSet/>
      <dgm:spPr/>
      <dgm:t>
        <a:bodyPr/>
        <a:lstStyle/>
        <a:p>
          <a:endParaRPr lang="en-US"/>
        </a:p>
      </dgm:t>
    </dgm:pt>
    <dgm:pt modelId="{2C402505-CE95-4A23-A3B6-F1847BE4CD18}" type="sibTrans" cxnId="{C0F18695-B0D3-4BE7-BBDF-6CFCCB3FF84F}">
      <dgm:prSet/>
      <dgm:spPr/>
      <dgm:t>
        <a:bodyPr/>
        <a:lstStyle/>
        <a:p>
          <a:endParaRPr lang="en-US"/>
        </a:p>
      </dgm:t>
    </dgm:pt>
    <dgm:pt modelId="{2737B0BE-B597-444E-9650-402D0246B512}">
      <dgm:prSet/>
      <dgm:spPr/>
      <dgm:t>
        <a:bodyPr/>
        <a:lstStyle/>
        <a:p>
          <a:r>
            <a:rPr lang="en-US">
              <a:latin typeface="+mn-lt"/>
            </a:rPr>
            <a:t>Psychiatric health facility service</a:t>
          </a:r>
        </a:p>
      </dgm:t>
    </dgm:pt>
    <dgm:pt modelId="{10C59C29-649A-49E7-8DA0-4DB9182CBD93}" type="parTrans" cxnId="{C09DDD98-8487-4D41-94D4-ACEB298C2BB8}">
      <dgm:prSet/>
      <dgm:spPr/>
      <dgm:t>
        <a:bodyPr/>
        <a:lstStyle/>
        <a:p>
          <a:endParaRPr lang="en-US"/>
        </a:p>
      </dgm:t>
    </dgm:pt>
    <dgm:pt modelId="{8801CEF7-D289-4387-B81A-C7BBD9ECCAB8}" type="sibTrans" cxnId="{C09DDD98-8487-4D41-94D4-ACEB298C2BB8}">
      <dgm:prSet/>
      <dgm:spPr/>
      <dgm:t>
        <a:bodyPr/>
        <a:lstStyle/>
        <a:p>
          <a:endParaRPr lang="en-US"/>
        </a:p>
      </dgm:t>
    </dgm:pt>
    <dgm:pt modelId="{8E7C7B83-4CCD-4422-B079-95DACBEEA00A}">
      <dgm:prSet/>
      <dgm:spPr/>
      <dgm:t>
        <a:bodyPr/>
        <a:lstStyle/>
        <a:p>
          <a:r>
            <a:rPr lang="en-US">
              <a:latin typeface="+mn-lt"/>
            </a:rPr>
            <a:t>Comprehensive community support services</a:t>
          </a:r>
        </a:p>
      </dgm:t>
    </dgm:pt>
    <dgm:pt modelId="{13726771-7CA6-4F78-8FF2-2E31330FDAA8}" type="parTrans" cxnId="{F5B823F8-C58F-4F18-BCB7-1E306A22ACE0}">
      <dgm:prSet/>
      <dgm:spPr/>
      <dgm:t>
        <a:bodyPr/>
        <a:lstStyle/>
        <a:p>
          <a:endParaRPr lang="en-US"/>
        </a:p>
      </dgm:t>
    </dgm:pt>
    <dgm:pt modelId="{AF843706-073A-4757-8148-36136E57C86B}" type="sibTrans" cxnId="{F5B823F8-C58F-4F18-BCB7-1E306A22ACE0}">
      <dgm:prSet/>
      <dgm:spPr/>
      <dgm:t>
        <a:bodyPr/>
        <a:lstStyle/>
        <a:p>
          <a:endParaRPr lang="en-US"/>
        </a:p>
      </dgm:t>
    </dgm:pt>
    <dgm:pt modelId="{8B5FA5AA-AC72-4BC0-BD92-D8D7C50D5E68}">
      <dgm:prSet/>
      <dgm:spPr/>
      <dgm:t>
        <a:bodyPr/>
        <a:lstStyle/>
        <a:p>
          <a:r>
            <a:rPr lang="en-US">
              <a:latin typeface="+mn-lt"/>
            </a:rPr>
            <a:t>Therapeutic behavioral services, per 15 minutes (H2019)</a:t>
          </a:r>
        </a:p>
      </dgm:t>
    </dgm:pt>
    <dgm:pt modelId="{484AF9C1-E8D6-4C62-99A1-77592757F6F4}" type="parTrans" cxnId="{FD3FC8C3-2C11-43CE-B23B-44C93F987F20}">
      <dgm:prSet/>
      <dgm:spPr/>
      <dgm:t>
        <a:bodyPr/>
        <a:lstStyle/>
        <a:p>
          <a:endParaRPr lang="en-US"/>
        </a:p>
      </dgm:t>
    </dgm:pt>
    <dgm:pt modelId="{AC417E4E-1ED9-460D-B6DB-C8AC8AD6BF40}" type="sibTrans" cxnId="{FD3FC8C3-2C11-43CE-B23B-44C93F987F20}">
      <dgm:prSet/>
      <dgm:spPr/>
      <dgm:t>
        <a:bodyPr/>
        <a:lstStyle/>
        <a:p>
          <a:endParaRPr lang="en-US"/>
        </a:p>
      </dgm:t>
    </dgm:pt>
    <dgm:pt modelId="{E4ADF388-6E75-444B-86A7-6923D4B0DA41}">
      <dgm:prSet/>
      <dgm:spPr/>
      <dgm:t>
        <a:bodyPr/>
        <a:lstStyle/>
        <a:p>
          <a:r>
            <a:rPr lang="en-US">
              <a:latin typeface="+mn-lt"/>
            </a:rPr>
            <a:t>Mental health support groups staff facilitated</a:t>
          </a:r>
        </a:p>
      </dgm:t>
    </dgm:pt>
    <dgm:pt modelId="{5F006715-4107-4F84-9360-F0807B9240E4}" type="parTrans" cxnId="{697E0AFB-B147-411C-935D-FB75378F1BDD}">
      <dgm:prSet/>
      <dgm:spPr/>
      <dgm:t>
        <a:bodyPr/>
        <a:lstStyle/>
        <a:p>
          <a:endParaRPr lang="en-US"/>
        </a:p>
      </dgm:t>
    </dgm:pt>
    <dgm:pt modelId="{D1B55D1E-F60D-4723-BF7C-CC364110D413}" type="sibTrans" cxnId="{697E0AFB-B147-411C-935D-FB75378F1BDD}">
      <dgm:prSet/>
      <dgm:spPr/>
      <dgm:t>
        <a:bodyPr/>
        <a:lstStyle/>
        <a:p>
          <a:endParaRPr lang="en-US"/>
        </a:p>
      </dgm:t>
    </dgm:pt>
    <dgm:pt modelId="{3DE27102-97E1-482A-BF0A-0E8DF6086C76}">
      <dgm:prSet/>
      <dgm:spPr/>
      <dgm:t>
        <a:bodyPr/>
        <a:lstStyle/>
        <a:p>
          <a:r>
            <a:rPr lang="en-US">
              <a:latin typeface="+mn-lt"/>
            </a:rPr>
            <a:t>Mental health support groups staff facilitated</a:t>
          </a:r>
        </a:p>
      </dgm:t>
    </dgm:pt>
    <dgm:pt modelId="{5FB8F746-D615-459E-BB22-6B89D666CD35}" type="parTrans" cxnId="{CC6EDB00-269D-47EF-9216-0639208FB9B9}">
      <dgm:prSet/>
      <dgm:spPr/>
      <dgm:t>
        <a:bodyPr/>
        <a:lstStyle/>
        <a:p>
          <a:endParaRPr lang="en-US"/>
        </a:p>
      </dgm:t>
    </dgm:pt>
    <dgm:pt modelId="{2ABE2DB0-F8ED-47F5-8693-629B18D68A8D}" type="sibTrans" cxnId="{CC6EDB00-269D-47EF-9216-0639208FB9B9}">
      <dgm:prSet/>
      <dgm:spPr/>
      <dgm:t>
        <a:bodyPr/>
        <a:lstStyle/>
        <a:p>
          <a:endParaRPr lang="en-US"/>
        </a:p>
      </dgm:t>
    </dgm:pt>
    <dgm:pt modelId="{77E6498F-6771-48C3-B34F-9C2653F52183}">
      <dgm:prSet/>
      <dgm:spPr/>
      <dgm:t>
        <a:bodyPr/>
        <a:lstStyle/>
        <a:p>
          <a:r>
            <a:rPr lang="en-US">
              <a:latin typeface="+mn-lt"/>
            </a:rPr>
            <a:t>Mental health functional therapies</a:t>
          </a:r>
        </a:p>
      </dgm:t>
    </dgm:pt>
    <dgm:pt modelId="{779C2E08-082D-43A6-A71B-5E50A10812BA}" type="parTrans" cxnId="{E6B0286C-D798-42FB-B5E5-8CBDB86710E0}">
      <dgm:prSet/>
      <dgm:spPr/>
      <dgm:t>
        <a:bodyPr/>
        <a:lstStyle/>
        <a:p>
          <a:endParaRPr lang="en-US"/>
        </a:p>
      </dgm:t>
    </dgm:pt>
    <dgm:pt modelId="{FF8A7D45-82DF-428E-B1D8-FD042E940B88}" type="sibTrans" cxnId="{E6B0286C-D798-42FB-B5E5-8CBDB86710E0}">
      <dgm:prSet/>
      <dgm:spPr/>
      <dgm:t>
        <a:bodyPr/>
        <a:lstStyle/>
        <a:p>
          <a:endParaRPr lang="en-US"/>
        </a:p>
      </dgm:t>
    </dgm:pt>
    <dgm:pt modelId="{2D4918A0-E453-4399-8EA9-7D605AB65609}">
      <dgm:prSet/>
      <dgm:spPr/>
      <dgm:t>
        <a:bodyPr/>
        <a:lstStyle/>
        <a:p>
          <a:r>
            <a:rPr lang="en-US">
              <a:latin typeface="+mn-lt"/>
            </a:rPr>
            <a:t>Postoperative follow-up visit </a:t>
          </a:r>
        </a:p>
      </dgm:t>
    </dgm:pt>
    <dgm:pt modelId="{02EF2B4B-9818-4B14-8DCC-38EE11419255}" type="parTrans" cxnId="{551A246F-37C6-471C-81B2-083260A1031A}">
      <dgm:prSet/>
      <dgm:spPr/>
      <dgm:t>
        <a:bodyPr/>
        <a:lstStyle/>
        <a:p>
          <a:endParaRPr lang="en-US"/>
        </a:p>
      </dgm:t>
    </dgm:pt>
    <dgm:pt modelId="{3E4D5188-7C62-42DB-841F-77E6D8197C75}" type="sibTrans" cxnId="{551A246F-37C6-471C-81B2-083260A1031A}">
      <dgm:prSet/>
      <dgm:spPr/>
      <dgm:t>
        <a:bodyPr/>
        <a:lstStyle/>
        <a:p>
          <a:endParaRPr lang="en-US"/>
        </a:p>
      </dgm:t>
    </dgm:pt>
    <dgm:pt modelId="{07948EE5-99A5-4400-B863-608B04CC6406}">
      <dgm:prSet/>
      <dgm:spPr/>
      <dgm:t>
        <a:bodyPr/>
        <a:lstStyle/>
        <a:p>
          <a:r>
            <a:rPr lang="en-US">
              <a:latin typeface="+mn-lt"/>
            </a:rPr>
            <a:t>Office visit for pediatric care and assessment </a:t>
          </a:r>
        </a:p>
      </dgm:t>
    </dgm:pt>
    <dgm:pt modelId="{FE87854F-0D71-4C18-9AF9-077B4585DB82}" type="parTrans" cxnId="{A5B5177A-DF19-4B37-9A2A-AD37735470F3}">
      <dgm:prSet/>
      <dgm:spPr/>
      <dgm:t>
        <a:bodyPr/>
        <a:lstStyle/>
        <a:p>
          <a:endParaRPr lang="en-US"/>
        </a:p>
      </dgm:t>
    </dgm:pt>
    <dgm:pt modelId="{DF480C02-7B6F-4A04-B38C-CB33A0EEEE31}" type="sibTrans" cxnId="{A5B5177A-DF19-4B37-9A2A-AD37735470F3}">
      <dgm:prSet/>
      <dgm:spPr/>
      <dgm:t>
        <a:bodyPr/>
        <a:lstStyle/>
        <a:p>
          <a:endParaRPr lang="en-US"/>
        </a:p>
      </dgm:t>
    </dgm:pt>
    <dgm:pt modelId="{24A4E9A6-CB41-4930-90F9-4C5F05A47938}">
      <dgm:prSet/>
      <dgm:spPr/>
      <dgm:t>
        <a:bodyPr/>
        <a:lstStyle/>
        <a:p>
          <a:r>
            <a:rPr lang="en-US">
              <a:latin typeface="+mn-lt"/>
            </a:rPr>
            <a:t>Annual wellness visit </a:t>
          </a:r>
        </a:p>
      </dgm:t>
    </dgm:pt>
    <dgm:pt modelId="{4EFE1233-ACD8-4E58-A2D3-721F6A3B7BF9}" type="parTrans" cxnId="{EE525409-1EA3-4A63-9437-FD81170C6F7C}">
      <dgm:prSet/>
      <dgm:spPr/>
      <dgm:t>
        <a:bodyPr/>
        <a:lstStyle/>
        <a:p>
          <a:endParaRPr lang="en-US"/>
        </a:p>
      </dgm:t>
    </dgm:pt>
    <dgm:pt modelId="{7EF0FA62-9DE1-43FE-A527-3C9F6EBB6320}" type="sibTrans" cxnId="{EE525409-1EA3-4A63-9437-FD81170C6F7C}">
      <dgm:prSet/>
      <dgm:spPr/>
      <dgm:t>
        <a:bodyPr/>
        <a:lstStyle/>
        <a:p>
          <a:endParaRPr lang="en-US"/>
        </a:p>
      </dgm:t>
    </dgm:pt>
    <dgm:pt modelId="{6C5C1C31-03B7-434D-8797-37CE74246C2C}" type="pres">
      <dgm:prSet presAssocID="{7089B37E-719C-4C8A-B9D9-DA8611D8A7A3}" presName="Name0" presStyleCnt="0">
        <dgm:presLayoutVars>
          <dgm:dir/>
          <dgm:animLvl val="lvl"/>
          <dgm:resizeHandles val="exact"/>
        </dgm:presLayoutVars>
      </dgm:prSet>
      <dgm:spPr/>
    </dgm:pt>
    <dgm:pt modelId="{743D190C-A97E-43B7-B329-51C3BA0EC120}" type="pres">
      <dgm:prSet presAssocID="{92292F95-7F78-45EC-867A-555E30C4AEFE}" presName="composite" presStyleCnt="0"/>
      <dgm:spPr/>
    </dgm:pt>
    <dgm:pt modelId="{F2531354-A34B-4EFB-AA1F-C9BA62720D1B}" type="pres">
      <dgm:prSet presAssocID="{92292F95-7F78-45EC-867A-555E30C4AE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E5739E0-C9ED-467A-940F-4489A413F0E2}" type="pres">
      <dgm:prSet presAssocID="{92292F95-7F78-45EC-867A-555E30C4AEFE}" presName="desTx" presStyleLbl="alignAccFollowNode1" presStyleIdx="0" presStyleCnt="2">
        <dgm:presLayoutVars>
          <dgm:bulletEnabled val="1"/>
        </dgm:presLayoutVars>
      </dgm:prSet>
      <dgm:spPr/>
    </dgm:pt>
    <dgm:pt modelId="{6086E92A-6180-487D-8EE4-EC29D490177F}" type="pres">
      <dgm:prSet presAssocID="{A028381D-174F-4645-BE93-C9E3A8778671}" presName="space" presStyleCnt="0"/>
      <dgm:spPr/>
    </dgm:pt>
    <dgm:pt modelId="{186317C1-46DC-4930-9107-0CE096A111AC}" type="pres">
      <dgm:prSet presAssocID="{7DDAC3D7-8D30-452C-BB12-0F90437F5CCE}" presName="composite" presStyleCnt="0"/>
      <dgm:spPr/>
    </dgm:pt>
    <dgm:pt modelId="{3A80A6CA-208C-4196-A49C-55868AECB9D1}" type="pres">
      <dgm:prSet presAssocID="{7DDAC3D7-8D30-452C-BB12-0F90437F5CC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94EBB3A-7895-452C-8788-C907CCBF0016}" type="pres">
      <dgm:prSet presAssocID="{7DDAC3D7-8D30-452C-BB12-0F90437F5CC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C6EDB00-269D-47EF-9216-0639208FB9B9}" srcId="{7DDAC3D7-8D30-452C-BB12-0F90437F5CCE}" destId="{3DE27102-97E1-482A-BF0A-0E8DF6086C76}" srcOrd="14" destOrd="0" parTransId="{5FB8F746-D615-459E-BB22-6B89D666CD35}" sibTransId="{2ABE2DB0-F8ED-47F5-8693-629B18D68A8D}"/>
    <dgm:cxn modelId="{8C720607-38E5-4BFD-BDB0-71940A4FACD3}" type="presOf" srcId="{2D4918A0-E453-4399-8EA9-7D605AB65609}" destId="{194EBB3A-7895-452C-8788-C907CCBF0016}" srcOrd="0" destOrd="16" presId="urn:microsoft.com/office/officeart/2005/8/layout/hList1"/>
    <dgm:cxn modelId="{EE525409-1EA3-4A63-9437-FD81170C6F7C}" srcId="{7DDAC3D7-8D30-452C-BB12-0F90437F5CCE}" destId="{24A4E9A6-CB41-4930-90F9-4C5F05A47938}" srcOrd="18" destOrd="0" parTransId="{4EFE1233-ACD8-4E58-A2D3-721F6A3B7BF9}" sibTransId="{7EF0FA62-9DE1-43FE-A527-3C9F6EBB6320}"/>
    <dgm:cxn modelId="{622B970A-FED7-45F2-8B98-2424F247C2F2}" srcId="{92292F95-7F78-45EC-867A-555E30C4AEFE}" destId="{1F1CEA43-2037-45AD-972A-4DC4C136049E}" srcOrd="7" destOrd="0" parTransId="{CE25ECE7-1BAF-4CD5-B6FE-EDFDC3AEEBE4}" sibTransId="{3A048AE8-67DC-410D-9B54-0AA2B8DDF4C7}"/>
    <dgm:cxn modelId="{1530A60B-7894-47FF-B20C-1FDDFECB7457}" type="presOf" srcId="{81B30F50-2CAE-40CE-BD27-C8C311B0D01C}" destId="{194EBB3A-7895-452C-8788-C907CCBF0016}" srcOrd="0" destOrd="7" presId="urn:microsoft.com/office/officeart/2005/8/layout/hList1"/>
    <dgm:cxn modelId="{DB0C0A0C-A14B-4C75-9CB1-346DA827CA3A}" srcId="{7089B37E-719C-4C8A-B9D9-DA8611D8A7A3}" destId="{92292F95-7F78-45EC-867A-555E30C4AEFE}" srcOrd="0" destOrd="0" parTransId="{807D9867-2516-4937-8322-134BC6B26C0D}" sibTransId="{A028381D-174F-4645-BE93-C9E3A8778671}"/>
    <dgm:cxn modelId="{CAD76313-A32D-49C9-9CB1-BFDC56F926BA}" srcId="{7DDAC3D7-8D30-452C-BB12-0F90437F5CCE}" destId="{7E8F4F00-EE84-4E87-9B31-DCEAF1782D70}" srcOrd="4" destOrd="0" parTransId="{C88A3BF8-5B42-486C-BD1C-6B78F6363A5A}" sibTransId="{69AF3B23-88FE-4849-950A-7D5AEBA0B402}"/>
    <dgm:cxn modelId="{9EAD4C15-F30B-4EB0-AA3A-A972F5477B8A}" type="presOf" srcId="{7173D4BC-7D48-4664-8419-F935C26E3DD4}" destId="{7E5739E0-C9ED-467A-940F-4489A413F0E2}" srcOrd="0" destOrd="8" presId="urn:microsoft.com/office/officeart/2005/8/layout/hList1"/>
    <dgm:cxn modelId="{75F41520-E24B-4C3E-BFE8-7B477B5C088E}" type="presOf" srcId="{DC46E1D7-DA93-4F52-9647-16D6B1DDF401}" destId="{7E5739E0-C9ED-467A-940F-4489A413F0E2}" srcOrd="0" destOrd="0" presId="urn:microsoft.com/office/officeart/2005/8/layout/hList1"/>
    <dgm:cxn modelId="{90839420-86BF-4A60-B7B4-6E250BB65B3F}" type="presOf" srcId="{E4ADF388-6E75-444B-86A7-6923D4B0DA41}" destId="{194EBB3A-7895-452C-8788-C907CCBF0016}" srcOrd="0" destOrd="13" presId="urn:microsoft.com/office/officeart/2005/8/layout/hList1"/>
    <dgm:cxn modelId="{4A2BB123-28F5-48F8-9497-D80800D7BB6E}" srcId="{7DDAC3D7-8D30-452C-BB12-0F90437F5CCE}" destId="{81CF1FFB-E34C-4118-B9DE-C66E9F08E2DF}" srcOrd="5" destOrd="0" parTransId="{84E87115-28FA-4CB8-8179-E8338ACDCF60}" sibTransId="{4556AAE0-9A2B-4D07-97E3-998695A5EA73}"/>
    <dgm:cxn modelId="{ECA33D38-8CDB-4B79-81A9-D4B8A05AEC5D}" srcId="{92292F95-7F78-45EC-867A-555E30C4AEFE}" destId="{38A83591-37BD-4344-A0C5-1E58B9387290}" srcOrd="6" destOrd="0" parTransId="{9801AE60-8D96-4F54-9BEC-6EAA17E87C5F}" sibTransId="{FE34AEBF-8D37-417A-899C-D9D069EAB497}"/>
    <dgm:cxn modelId="{38C11539-4041-4CE3-90B2-1B01A7A4336F}" type="presOf" srcId="{58E25E8B-C589-4B65-B972-B090F9FAEB58}" destId="{7E5739E0-C9ED-467A-940F-4489A413F0E2}" srcOrd="0" destOrd="16" presId="urn:microsoft.com/office/officeart/2005/8/layout/hList1"/>
    <dgm:cxn modelId="{D2BC863B-E547-47F7-AC2B-AC46CB7D9D6F}" type="presOf" srcId="{26B154E1-D363-44C5-9E33-C77BD28C5653}" destId="{194EBB3A-7895-452C-8788-C907CCBF0016}" srcOrd="0" destOrd="9" presId="urn:microsoft.com/office/officeart/2005/8/layout/hList1"/>
    <dgm:cxn modelId="{BFC20E40-B5D2-4016-9D56-D33001FAB6C4}" type="presOf" srcId="{7089B37E-719C-4C8A-B9D9-DA8611D8A7A3}" destId="{6C5C1C31-03B7-434D-8797-37CE74246C2C}" srcOrd="0" destOrd="0" presId="urn:microsoft.com/office/officeart/2005/8/layout/hList1"/>
    <dgm:cxn modelId="{1D357D5C-C5F4-4474-A4BB-05E7F1664351}" type="presOf" srcId="{38A83591-37BD-4344-A0C5-1E58B9387290}" destId="{7E5739E0-C9ED-467A-940F-4489A413F0E2}" srcOrd="0" destOrd="6" presId="urn:microsoft.com/office/officeart/2005/8/layout/hList1"/>
    <dgm:cxn modelId="{3D04AE5C-F8E4-4FA4-BF4E-32E122235E14}" type="presOf" srcId="{6F31CCE0-7EFE-4F66-A069-5C28D2713215}" destId="{194EBB3A-7895-452C-8788-C907CCBF0016}" srcOrd="0" destOrd="6" presId="urn:microsoft.com/office/officeart/2005/8/layout/hList1"/>
    <dgm:cxn modelId="{24325F5E-D977-47F7-902D-A7280D30652E}" type="presOf" srcId="{8B5FA5AA-AC72-4BC0-BD92-D8D7C50D5E68}" destId="{194EBB3A-7895-452C-8788-C907CCBF0016}" srcOrd="0" destOrd="12" presId="urn:microsoft.com/office/officeart/2005/8/layout/hList1"/>
    <dgm:cxn modelId="{DD9D345F-0CF5-4C8F-972D-861A4FDC49B2}" type="presOf" srcId="{1BB4CB3E-C6BC-47B1-BBD9-7F2289D7FE7A}" destId="{7E5739E0-C9ED-467A-940F-4489A413F0E2}" srcOrd="0" destOrd="3" presId="urn:microsoft.com/office/officeart/2005/8/layout/hList1"/>
    <dgm:cxn modelId="{3BF69B61-271E-4C4B-9FA4-DFB3B6983FE9}" srcId="{92292F95-7F78-45EC-867A-555E30C4AEFE}" destId="{DC46E1D7-DA93-4F52-9647-16D6B1DDF401}" srcOrd="0" destOrd="0" parTransId="{951DC3AE-B9D9-4C1E-AF29-CFE7917A6D90}" sibTransId="{E48EDD0E-8757-46A8-9AE7-0699B8318B3C}"/>
    <dgm:cxn modelId="{DA388345-AC86-4707-B976-648FD59D658B}" type="presOf" srcId="{225B22D9-9C99-4B77-AE51-37979C14944F}" destId="{7E5739E0-C9ED-467A-940F-4489A413F0E2}" srcOrd="0" destOrd="4" presId="urn:microsoft.com/office/officeart/2005/8/layout/hList1"/>
    <dgm:cxn modelId="{FC412647-9305-41C9-ACE3-B1CAE1D73EDB}" type="presOf" srcId="{DB1898B7-4BAE-4516-BF95-177D3536B889}" destId="{7E5739E0-C9ED-467A-940F-4489A413F0E2}" srcOrd="0" destOrd="10" presId="urn:microsoft.com/office/officeart/2005/8/layout/hList1"/>
    <dgm:cxn modelId="{3E5CBE48-5494-44AE-B008-8F9F3B70AE5E}" type="presOf" srcId="{CE5FC603-0AC8-49E8-834A-C5F1BE15FE9E}" destId="{194EBB3A-7895-452C-8788-C907CCBF0016}" srcOrd="0" destOrd="1" presId="urn:microsoft.com/office/officeart/2005/8/layout/hList1"/>
    <dgm:cxn modelId="{939BDF48-8939-435C-BACF-2760A8CD1D53}" type="presOf" srcId="{77E6498F-6771-48C3-B34F-9C2653F52183}" destId="{194EBB3A-7895-452C-8788-C907CCBF0016}" srcOrd="0" destOrd="15" presId="urn:microsoft.com/office/officeart/2005/8/layout/hList1"/>
    <dgm:cxn modelId="{9FD1514B-FE66-40A6-9463-5FDF2DFA8DFD}" srcId="{92292F95-7F78-45EC-867A-555E30C4AEFE}" destId="{6FF933A7-B932-4FED-BCFE-9A1701C4B905}" srcOrd="5" destOrd="0" parTransId="{B408CACE-7CB8-4A90-B210-6E1D3E143397}" sibTransId="{40FF839D-88DA-4CED-8823-FE4FA6141A56}"/>
    <dgm:cxn modelId="{2B75BF6B-279A-42A8-B579-C1925C2D3518}" type="presOf" srcId="{24A4E9A6-CB41-4930-90F9-4C5F05A47938}" destId="{194EBB3A-7895-452C-8788-C907CCBF0016}" srcOrd="0" destOrd="18" presId="urn:microsoft.com/office/officeart/2005/8/layout/hList1"/>
    <dgm:cxn modelId="{E6B0286C-D798-42FB-B5E5-8CBDB86710E0}" srcId="{7DDAC3D7-8D30-452C-BB12-0F90437F5CCE}" destId="{77E6498F-6771-48C3-B34F-9C2653F52183}" srcOrd="15" destOrd="0" parTransId="{779C2E08-082D-43A6-A71B-5E50A10812BA}" sibTransId="{FF8A7D45-82DF-428E-B1D8-FD042E940B88}"/>
    <dgm:cxn modelId="{551A246F-37C6-471C-81B2-083260A1031A}" srcId="{7DDAC3D7-8D30-452C-BB12-0F90437F5CCE}" destId="{2D4918A0-E453-4399-8EA9-7D605AB65609}" srcOrd="16" destOrd="0" parTransId="{02EF2B4B-9818-4B14-8DCC-38EE11419255}" sibTransId="{3E4D5188-7C62-42DB-841F-77E6D8197C75}"/>
    <dgm:cxn modelId="{ECDE8E53-65D6-417A-9542-5478AC8A0A3D}" srcId="{7DDAC3D7-8D30-452C-BB12-0F90437F5CCE}" destId="{5B387E19-B6EE-4784-81B1-70263AB44F2A}" srcOrd="3" destOrd="0" parTransId="{16E51988-8CC1-42C7-8931-3EEA5BB023DC}" sibTransId="{D68E5EFD-79CD-4C02-B9D8-AD06A1BB40AA}"/>
    <dgm:cxn modelId="{1B704355-76DA-4371-8724-C93E9DC196BE}" srcId="{92292F95-7F78-45EC-867A-555E30C4AEFE}" destId="{C78CD42D-3CBC-4B2F-93A9-2321DD81771E}" srcOrd="15" destOrd="0" parTransId="{133139A3-52F4-43C6-93AC-9ADF21A7CCA3}" sibTransId="{B6ACF0B8-C479-4C52-BDC6-9D725DAEC43F}"/>
    <dgm:cxn modelId="{B3110D56-1AEA-4C24-81D6-8174085F4D0B}" srcId="{92292F95-7F78-45EC-867A-555E30C4AEFE}" destId="{8D01143A-F812-4D12-9A15-22B802A9CF0A}" srcOrd="9" destOrd="0" parTransId="{09780AD0-DB15-4D73-AFC2-B0F660952833}" sibTransId="{45767873-F56B-4157-A96E-8EDA52D814A2}"/>
    <dgm:cxn modelId="{F019E556-B1FA-4084-B035-A142D8150910}" type="presOf" srcId="{AC245233-3C57-452A-B6E9-2520CB56B851}" destId="{194EBB3A-7895-452C-8788-C907CCBF0016}" srcOrd="0" destOrd="8" presId="urn:microsoft.com/office/officeart/2005/8/layout/hList1"/>
    <dgm:cxn modelId="{A5B5177A-DF19-4B37-9A2A-AD37735470F3}" srcId="{7DDAC3D7-8D30-452C-BB12-0F90437F5CCE}" destId="{07948EE5-99A5-4400-B863-608B04CC6406}" srcOrd="17" destOrd="0" parTransId="{FE87854F-0D71-4C18-9AF9-077B4585DB82}" sibTransId="{DF480C02-7B6F-4A04-B38C-CB33A0EEEE31}"/>
    <dgm:cxn modelId="{19A2CD5A-2505-4EF7-ADCB-5D1BC504FAF6}" type="presOf" srcId="{559B7D7D-B3BD-47B5-8502-0628455EEBEE}" destId="{7E5739E0-C9ED-467A-940F-4489A413F0E2}" srcOrd="0" destOrd="13" presId="urn:microsoft.com/office/officeart/2005/8/layout/hList1"/>
    <dgm:cxn modelId="{6A7D237B-45CB-4310-9967-9801BF3D89B0}" type="presOf" srcId="{8E7C7B83-4CCD-4422-B079-95DACBEEA00A}" destId="{194EBB3A-7895-452C-8788-C907CCBF0016}" srcOrd="0" destOrd="11" presId="urn:microsoft.com/office/officeart/2005/8/layout/hList1"/>
    <dgm:cxn modelId="{D7FB6E7D-8327-4040-9D49-15B5D627C0A2}" srcId="{92292F95-7F78-45EC-867A-555E30C4AEFE}" destId="{7173D4BC-7D48-4664-8419-F935C26E3DD4}" srcOrd="8" destOrd="0" parTransId="{614065A0-BD01-4553-BB63-264FEEC4482B}" sibTransId="{3438B7E9-83A6-4C88-B07A-0D8FE2F0EBB5}"/>
    <dgm:cxn modelId="{52095F83-477C-4BE5-81EB-1A1E6782D823}" type="presOf" srcId="{17422888-07F3-4CE2-B0F5-1948788074AF}" destId="{194EBB3A-7895-452C-8788-C907CCBF0016}" srcOrd="0" destOrd="2" presId="urn:microsoft.com/office/officeart/2005/8/layout/hList1"/>
    <dgm:cxn modelId="{06A73F86-B9BE-40DE-90AF-EC4F30A4475C}" type="presOf" srcId="{3DE27102-97E1-482A-BF0A-0E8DF6086C76}" destId="{194EBB3A-7895-452C-8788-C907CCBF0016}" srcOrd="0" destOrd="14" presId="urn:microsoft.com/office/officeart/2005/8/layout/hList1"/>
    <dgm:cxn modelId="{DF13A38F-D5AE-4C0D-9BEC-C1DC3EAF8534}" srcId="{92292F95-7F78-45EC-867A-555E30C4AEFE}" destId="{559B7D7D-B3BD-47B5-8502-0628455EEBEE}" srcOrd="13" destOrd="0" parTransId="{FD3AEF08-15BE-4E70-A852-CDB8A2F325D6}" sibTransId="{8F347F24-2842-477C-9DBC-788756C08D09}"/>
    <dgm:cxn modelId="{C0F18695-B0D3-4BE7-BBDF-6CFCCB3FF84F}" srcId="{7DDAC3D7-8D30-452C-BB12-0F90437F5CCE}" destId="{26B154E1-D363-44C5-9E33-C77BD28C5653}" srcOrd="9" destOrd="0" parTransId="{20BF86B5-2C8A-45E1-BBD1-9D4F5B4A85E4}" sibTransId="{2C402505-CE95-4A23-A3B6-F1847BE4CD18}"/>
    <dgm:cxn modelId="{C09DDD98-8487-4D41-94D4-ACEB298C2BB8}" srcId="{7DDAC3D7-8D30-452C-BB12-0F90437F5CCE}" destId="{2737B0BE-B597-444E-9650-402D0246B512}" srcOrd="10" destOrd="0" parTransId="{10C59C29-649A-49E7-8DA0-4DB9182CBD93}" sibTransId="{8801CEF7-D289-4387-B81A-C7BBD9ECCAB8}"/>
    <dgm:cxn modelId="{97D4329C-6F38-4C98-BFB1-A1E2BE485FB4}" srcId="{7DDAC3D7-8D30-452C-BB12-0F90437F5CCE}" destId="{17422888-07F3-4CE2-B0F5-1948788074AF}" srcOrd="2" destOrd="0" parTransId="{FC980AF3-F204-4670-97F1-170E8FACFD8A}" sibTransId="{BBFFDC7D-2838-4679-BB70-62237BEB0E06}"/>
    <dgm:cxn modelId="{1380EC9F-7484-4326-9218-BAA59CA187C9}" type="presOf" srcId="{A5689866-3A4D-4A45-BDE7-1CE6531D687E}" destId="{7E5739E0-C9ED-467A-940F-4489A413F0E2}" srcOrd="0" destOrd="2" presId="urn:microsoft.com/office/officeart/2005/8/layout/hList1"/>
    <dgm:cxn modelId="{306C0DA1-1B1D-4B7B-9921-0CC1A4C714E6}" srcId="{92292F95-7F78-45EC-867A-555E30C4AEFE}" destId="{B39F4EB8-2F0A-4C30-8171-D19A9902F3CC}" srcOrd="11" destOrd="0" parTransId="{621A9735-61B9-4F86-8553-CBBCE7687CC1}" sibTransId="{3D39F4B2-61D3-4EC3-9B9D-465691FD6892}"/>
    <dgm:cxn modelId="{0E8D37A3-6BB9-4536-8228-A1E9428A20B2}" type="presOf" srcId="{55BA17B9-6DD9-4F98-BA32-666F2DA50D24}" destId="{7E5739E0-C9ED-467A-940F-4489A413F0E2}" srcOrd="0" destOrd="12" presId="urn:microsoft.com/office/officeart/2005/8/layout/hList1"/>
    <dgm:cxn modelId="{E84FC0A7-CFFE-4295-9EE3-1F2B778F74DA}" type="presOf" srcId="{92292F95-7F78-45EC-867A-555E30C4AEFE}" destId="{F2531354-A34B-4EFB-AA1F-C9BA62720D1B}" srcOrd="0" destOrd="0" presId="urn:microsoft.com/office/officeart/2005/8/layout/hList1"/>
    <dgm:cxn modelId="{A8F326A8-EE51-421A-A099-E204A432ED5B}" srcId="{92292F95-7F78-45EC-867A-555E30C4AEFE}" destId="{A5689866-3A4D-4A45-BDE7-1CE6531D687E}" srcOrd="2" destOrd="0" parTransId="{CD137919-6BF5-465E-820B-7E1D71A0B66B}" sibTransId="{37CF10F0-AA56-41CB-9135-7F8D313E94D3}"/>
    <dgm:cxn modelId="{09982CAB-494B-480A-BB2E-D70399465E58}" type="presOf" srcId="{8D01143A-F812-4D12-9A15-22B802A9CF0A}" destId="{7E5739E0-C9ED-467A-940F-4489A413F0E2}" srcOrd="0" destOrd="9" presId="urn:microsoft.com/office/officeart/2005/8/layout/hList1"/>
    <dgm:cxn modelId="{0E5D8AAB-3E91-4FFF-A0B5-3F433F066730}" srcId="{7089B37E-719C-4C8A-B9D9-DA8611D8A7A3}" destId="{7DDAC3D7-8D30-452C-BB12-0F90437F5CCE}" srcOrd="1" destOrd="0" parTransId="{269C9B9E-49D2-4515-A315-131EE8F44189}" sibTransId="{A8CF92B6-8816-479C-B806-501629DACE41}"/>
    <dgm:cxn modelId="{59C91CB1-0311-44EA-9459-DD536B8F0AE8}" type="presOf" srcId="{7E8F4F00-EE84-4E87-9B31-DCEAF1782D70}" destId="{194EBB3A-7895-452C-8788-C907CCBF0016}" srcOrd="0" destOrd="4" presId="urn:microsoft.com/office/officeart/2005/8/layout/hList1"/>
    <dgm:cxn modelId="{C50287B2-353A-469D-BFAC-9B850620E382}" srcId="{7DDAC3D7-8D30-452C-BB12-0F90437F5CCE}" destId="{D5910077-A315-4D4D-85CA-5FA46D61FAB6}" srcOrd="0" destOrd="0" parTransId="{77C4526B-8828-464B-8EE1-9513BB6F5E99}" sibTransId="{B3B7E822-86E1-4230-AB9F-94B3700F6771}"/>
    <dgm:cxn modelId="{FED80CB3-D6D5-4F67-AA9A-038DCDF6B2FB}" type="presOf" srcId="{81CF1FFB-E34C-4118-B9DE-C66E9F08E2DF}" destId="{194EBB3A-7895-452C-8788-C907CCBF0016}" srcOrd="0" destOrd="5" presId="urn:microsoft.com/office/officeart/2005/8/layout/hList1"/>
    <dgm:cxn modelId="{F304CBB6-A06B-4872-9750-CB4524A4731B}" srcId="{92292F95-7F78-45EC-867A-555E30C4AEFE}" destId="{55BA17B9-6DD9-4F98-BA32-666F2DA50D24}" srcOrd="12" destOrd="0" parTransId="{373B4373-89DC-4CC2-A082-D19685CC73BB}" sibTransId="{0650AAB6-9F73-40DB-B865-DD9CABAD9F19}"/>
    <dgm:cxn modelId="{746946BA-1B8C-4159-94E7-CDE999908A88}" type="presOf" srcId="{1DE97E69-6C42-4472-894B-7427ECE1D2D3}" destId="{7E5739E0-C9ED-467A-940F-4489A413F0E2}" srcOrd="0" destOrd="14" presId="urn:microsoft.com/office/officeart/2005/8/layout/hList1"/>
    <dgm:cxn modelId="{55458FBC-AF15-4143-8E60-6349E1E54A14}" srcId="{7DDAC3D7-8D30-452C-BB12-0F90437F5CCE}" destId="{CE5FC603-0AC8-49E8-834A-C5F1BE15FE9E}" srcOrd="1" destOrd="0" parTransId="{1EA22663-C385-4DDC-A4D3-BF00F22EFFF8}" sibTransId="{2DF1FC05-0757-4437-942B-13FA1DF76FB3}"/>
    <dgm:cxn modelId="{772943BD-5CDE-41A2-8A7F-2B8E385CA966}" type="presOf" srcId="{C78CD42D-3CBC-4B2F-93A9-2321DD81771E}" destId="{7E5739E0-C9ED-467A-940F-4489A413F0E2}" srcOrd="0" destOrd="15" presId="urn:microsoft.com/office/officeart/2005/8/layout/hList1"/>
    <dgm:cxn modelId="{234C1FBF-A40D-4E11-9C42-6F8659EDC8C8}" type="presOf" srcId="{F34D9F4D-82CC-4EC3-BC39-BCA58AFD9AE9}" destId="{7E5739E0-C9ED-467A-940F-4489A413F0E2}" srcOrd="0" destOrd="1" presId="urn:microsoft.com/office/officeart/2005/8/layout/hList1"/>
    <dgm:cxn modelId="{D38F61C0-5E1E-4396-80AE-7EF56B9538BB}" srcId="{7DDAC3D7-8D30-452C-BB12-0F90437F5CCE}" destId="{81B30F50-2CAE-40CE-BD27-C8C311B0D01C}" srcOrd="7" destOrd="0" parTransId="{20F31826-AD9B-4050-956D-5DF7AAC1814E}" sibTransId="{BF5CBF08-3772-4A75-9D80-FEFB986BC4B5}"/>
    <dgm:cxn modelId="{FD3FC8C3-2C11-43CE-B23B-44C93F987F20}" srcId="{7DDAC3D7-8D30-452C-BB12-0F90437F5CCE}" destId="{8B5FA5AA-AC72-4BC0-BD92-D8D7C50D5E68}" srcOrd="12" destOrd="0" parTransId="{484AF9C1-E8D6-4C62-99A1-77592757F6F4}" sibTransId="{AC417E4E-1ED9-460D-B6DB-C8AC8AD6BF40}"/>
    <dgm:cxn modelId="{B0AC99C7-09B7-4A9F-90CB-91B964CB6D7D}" srcId="{7DDAC3D7-8D30-452C-BB12-0F90437F5CCE}" destId="{AC245233-3C57-452A-B6E9-2520CB56B851}" srcOrd="8" destOrd="0" parTransId="{B3A7C819-827F-42AB-912D-D0312D3C29BE}" sibTransId="{733085B0-80F3-43DF-8135-5EEDFD87E668}"/>
    <dgm:cxn modelId="{53FE21CC-68B8-4BC2-ABDF-2EB326BF2FBE}" type="presOf" srcId="{5B387E19-B6EE-4784-81B1-70263AB44F2A}" destId="{194EBB3A-7895-452C-8788-C907CCBF0016}" srcOrd="0" destOrd="3" presId="urn:microsoft.com/office/officeart/2005/8/layout/hList1"/>
    <dgm:cxn modelId="{875C53CD-DCF6-4123-9D50-F37CE39137E4}" type="presOf" srcId="{1F1CEA43-2037-45AD-972A-4DC4C136049E}" destId="{7E5739E0-C9ED-467A-940F-4489A413F0E2}" srcOrd="0" destOrd="7" presId="urn:microsoft.com/office/officeart/2005/8/layout/hList1"/>
    <dgm:cxn modelId="{69C1BDD1-5D35-4507-B035-5D65E16E49D6}" srcId="{92292F95-7F78-45EC-867A-555E30C4AEFE}" destId="{1DE97E69-6C42-4472-894B-7427ECE1D2D3}" srcOrd="14" destOrd="0" parTransId="{C9CBDA27-F826-430E-9C46-123A74C60352}" sibTransId="{4B1CBE6A-B2DC-45B0-8B07-D1FD4D6EB254}"/>
    <dgm:cxn modelId="{4C33B5D2-23F6-4FCC-8C22-3CC7D525B3AC}" type="presOf" srcId="{B39F4EB8-2F0A-4C30-8171-D19A9902F3CC}" destId="{7E5739E0-C9ED-467A-940F-4489A413F0E2}" srcOrd="0" destOrd="11" presId="urn:microsoft.com/office/officeart/2005/8/layout/hList1"/>
    <dgm:cxn modelId="{58FEF2D4-099E-4490-AE6B-90EE86A3B4F3}" type="presOf" srcId="{07948EE5-99A5-4400-B863-608B04CC6406}" destId="{194EBB3A-7895-452C-8788-C907CCBF0016}" srcOrd="0" destOrd="17" presId="urn:microsoft.com/office/officeart/2005/8/layout/hList1"/>
    <dgm:cxn modelId="{8B81CFD8-A272-4F29-B39E-6C3BD4060A54}" srcId="{92292F95-7F78-45EC-867A-555E30C4AEFE}" destId="{58E25E8B-C589-4B65-B972-B090F9FAEB58}" srcOrd="16" destOrd="0" parTransId="{37BFB66F-A502-4C1B-A144-D3C0B2C04A8D}" sibTransId="{E52E4D26-F1C8-4817-82A5-7DC54836BB1E}"/>
    <dgm:cxn modelId="{1AE530DC-375D-497D-BB4A-EC75F2646C11}" type="presOf" srcId="{7DDAC3D7-8D30-452C-BB12-0F90437F5CCE}" destId="{3A80A6CA-208C-4196-A49C-55868AECB9D1}" srcOrd="0" destOrd="0" presId="urn:microsoft.com/office/officeart/2005/8/layout/hList1"/>
    <dgm:cxn modelId="{5F5C46DC-E8A9-40F6-ABCC-6B959A67272A}" type="presOf" srcId="{6FF933A7-B932-4FED-BCFE-9A1701C4B905}" destId="{7E5739E0-C9ED-467A-940F-4489A413F0E2}" srcOrd="0" destOrd="5" presId="urn:microsoft.com/office/officeart/2005/8/layout/hList1"/>
    <dgm:cxn modelId="{DEBFD8DD-4782-4F61-B5D6-521132E86BF0}" srcId="{7DDAC3D7-8D30-452C-BB12-0F90437F5CCE}" destId="{6F31CCE0-7EFE-4F66-A069-5C28D2713215}" srcOrd="6" destOrd="0" parTransId="{B177CDC5-DD58-4B91-88D5-C7D90A731AF4}" sibTransId="{3624D8CF-3DD0-4694-ACA5-3BB24505E5C4}"/>
    <dgm:cxn modelId="{8F6E8AE3-6DD2-4741-B4CD-AFA231A0579B}" srcId="{92292F95-7F78-45EC-867A-555E30C4AEFE}" destId="{225B22D9-9C99-4B77-AE51-37979C14944F}" srcOrd="4" destOrd="0" parTransId="{BDF0AC20-066A-4117-A2B0-59E18BBE816D}" sibTransId="{C1BF8FB1-A09A-40AA-A69F-B00D41118D4F}"/>
    <dgm:cxn modelId="{EEC4F9EC-4942-4ABC-A3BF-C25E3C475840}" type="presOf" srcId="{2737B0BE-B597-444E-9650-402D0246B512}" destId="{194EBB3A-7895-452C-8788-C907CCBF0016}" srcOrd="0" destOrd="10" presId="urn:microsoft.com/office/officeart/2005/8/layout/hList1"/>
    <dgm:cxn modelId="{D8F651F3-69F9-46B5-886D-BAA0A74D4363}" srcId="{92292F95-7F78-45EC-867A-555E30C4AEFE}" destId="{F34D9F4D-82CC-4EC3-BC39-BCA58AFD9AE9}" srcOrd="1" destOrd="0" parTransId="{F4F33AF9-E1F3-4009-B8B5-7816D718C6E3}" sibTransId="{A8066E9A-1FE3-4C04-8E5F-C127D270A07B}"/>
    <dgm:cxn modelId="{F5B823F8-C58F-4F18-BCB7-1E306A22ACE0}" srcId="{7DDAC3D7-8D30-452C-BB12-0F90437F5CCE}" destId="{8E7C7B83-4CCD-4422-B079-95DACBEEA00A}" srcOrd="11" destOrd="0" parTransId="{13726771-7CA6-4F78-8FF2-2E31330FDAA8}" sibTransId="{AF843706-073A-4757-8148-36136E57C86B}"/>
    <dgm:cxn modelId="{697E0AFB-B147-411C-935D-FB75378F1BDD}" srcId="{7DDAC3D7-8D30-452C-BB12-0F90437F5CCE}" destId="{E4ADF388-6E75-444B-86A7-6923D4B0DA41}" srcOrd="13" destOrd="0" parTransId="{5F006715-4107-4F84-9360-F0807B9240E4}" sibTransId="{D1B55D1E-F60D-4723-BF7C-CC364110D413}"/>
    <dgm:cxn modelId="{376ADDFC-05A3-41A8-8051-E67001E9859D}" srcId="{92292F95-7F78-45EC-867A-555E30C4AEFE}" destId="{DB1898B7-4BAE-4516-BF95-177D3536B889}" srcOrd="10" destOrd="0" parTransId="{E989FB41-DBDB-4E06-B15D-B9211B440317}" sibTransId="{49764CDD-0AF8-4411-ADD3-24B3ED3A7840}"/>
    <dgm:cxn modelId="{640FEDFC-8C8E-4C29-9380-9E6BBC676171}" srcId="{92292F95-7F78-45EC-867A-555E30C4AEFE}" destId="{1BB4CB3E-C6BC-47B1-BBD9-7F2289D7FE7A}" srcOrd="3" destOrd="0" parTransId="{96D0A95E-9B43-4D9A-8833-4E8D11D738E8}" sibTransId="{0825D5E6-F434-4CF9-AA6C-411F9F29EDE6}"/>
    <dgm:cxn modelId="{25AD8CFF-1575-4DFD-AB03-B9AF4741B0DC}" type="presOf" srcId="{D5910077-A315-4D4D-85CA-5FA46D61FAB6}" destId="{194EBB3A-7895-452C-8788-C907CCBF0016}" srcOrd="0" destOrd="0" presId="urn:microsoft.com/office/officeart/2005/8/layout/hList1"/>
    <dgm:cxn modelId="{C4C5ED37-B419-46A2-AC5F-90EA4BE04AD0}" type="presParOf" srcId="{6C5C1C31-03B7-434D-8797-37CE74246C2C}" destId="{743D190C-A97E-43B7-B329-51C3BA0EC120}" srcOrd="0" destOrd="0" presId="urn:microsoft.com/office/officeart/2005/8/layout/hList1"/>
    <dgm:cxn modelId="{3987DC7C-07E2-4A1B-86A8-61A5AF97053E}" type="presParOf" srcId="{743D190C-A97E-43B7-B329-51C3BA0EC120}" destId="{F2531354-A34B-4EFB-AA1F-C9BA62720D1B}" srcOrd="0" destOrd="0" presId="urn:microsoft.com/office/officeart/2005/8/layout/hList1"/>
    <dgm:cxn modelId="{5188AEEE-DD58-4087-B900-09F0C9F0ABC9}" type="presParOf" srcId="{743D190C-A97E-43B7-B329-51C3BA0EC120}" destId="{7E5739E0-C9ED-467A-940F-4489A413F0E2}" srcOrd="1" destOrd="0" presId="urn:microsoft.com/office/officeart/2005/8/layout/hList1"/>
    <dgm:cxn modelId="{6864480F-FFBF-406D-859D-4B8C779350E2}" type="presParOf" srcId="{6C5C1C31-03B7-434D-8797-37CE74246C2C}" destId="{6086E92A-6180-487D-8EE4-EC29D490177F}" srcOrd="1" destOrd="0" presId="urn:microsoft.com/office/officeart/2005/8/layout/hList1"/>
    <dgm:cxn modelId="{2214DE7C-29AE-43C2-9188-D9EA2EB1EB05}" type="presParOf" srcId="{6C5C1C31-03B7-434D-8797-37CE74246C2C}" destId="{186317C1-46DC-4930-9107-0CE096A111AC}" srcOrd="2" destOrd="0" presId="urn:microsoft.com/office/officeart/2005/8/layout/hList1"/>
    <dgm:cxn modelId="{E00BBBD4-960C-4F51-98B4-3A24691305AD}" type="presParOf" srcId="{186317C1-46DC-4930-9107-0CE096A111AC}" destId="{3A80A6CA-208C-4196-A49C-55868AECB9D1}" srcOrd="0" destOrd="0" presId="urn:microsoft.com/office/officeart/2005/8/layout/hList1"/>
    <dgm:cxn modelId="{67DB1863-8E8C-4AF2-8E78-4392C355DA83}" type="presParOf" srcId="{186317C1-46DC-4930-9107-0CE096A111AC}" destId="{194EBB3A-7895-452C-8788-C907CCBF00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F3D814-4F77-404F-AD8F-23673E1A655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</dgm:pt>
    <dgm:pt modelId="{DB2CCBE0-40C0-4ED4-9240-9BC12B8F1800}">
      <dgm:prSet phldrT="[Text]"/>
      <dgm:spPr/>
      <dgm:t>
        <a:bodyPr/>
        <a:lstStyle/>
        <a:p>
          <a:r>
            <a:rPr lang="en-US" b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 follow-up visit with </a:t>
          </a:r>
          <a:r>
            <a:rPr lang="en-US" b="1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any practitioner</a:t>
          </a:r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, with a principal diagnosis of a mental health disorder </a:t>
          </a:r>
          <a:r>
            <a:rPr lang="en-US" b="1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or</a:t>
          </a:r>
          <a:r>
            <a:rPr lang="en-US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Substance Use Disorder within 7 days after the ED visit</a:t>
          </a:r>
          <a:endParaRPr lang="en-US"/>
        </a:p>
      </dgm:t>
    </dgm:pt>
    <dgm:pt modelId="{7355DC80-1AE9-4B53-903C-D38E1985F112}" type="parTrans" cxnId="{4FF2505E-7390-4EDF-B2C4-15E85EA59EB6}">
      <dgm:prSet/>
      <dgm:spPr/>
      <dgm:t>
        <a:bodyPr/>
        <a:lstStyle/>
        <a:p>
          <a:endParaRPr lang="en-US"/>
        </a:p>
      </dgm:t>
    </dgm:pt>
    <dgm:pt modelId="{BCC51915-3514-446F-A10E-E7E06B03A3B1}" type="sibTrans" cxnId="{4FF2505E-7390-4EDF-B2C4-15E85EA59EB6}">
      <dgm:prSet/>
      <dgm:spPr/>
      <dgm:t>
        <a:bodyPr/>
        <a:lstStyle/>
        <a:p>
          <a:endParaRPr lang="en-US"/>
        </a:p>
      </dgm:t>
    </dgm:pt>
    <dgm:pt modelId="{2F24B8E3-0952-474E-981D-C88A5915290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>
              <a:effectLst/>
              <a:latin typeface="Aptos"/>
            </a:rPr>
            <a:t>Primary MH or SUD diagnosis on outpatient/professional medical claim with one of providers or services listed below:</a:t>
          </a:r>
        </a:p>
      </dgm:t>
    </dgm:pt>
    <dgm:pt modelId="{023BB583-B5AF-47BF-BD9E-8E804C303910}" type="parTrans" cxnId="{7AA2BEA2-3EBF-4C11-ADD2-D00B00893BC5}">
      <dgm:prSet/>
      <dgm:spPr/>
      <dgm:t>
        <a:bodyPr/>
        <a:lstStyle/>
        <a:p>
          <a:endParaRPr lang="en-US"/>
        </a:p>
      </dgm:t>
    </dgm:pt>
    <dgm:pt modelId="{005805AC-E45D-4D6E-B7C2-90F767EFCF7A}" type="sibTrans" cxnId="{7AA2BEA2-3EBF-4C11-ADD2-D00B00893BC5}">
      <dgm:prSet/>
      <dgm:spPr/>
      <dgm:t>
        <a:bodyPr/>
        <a:lstStyle/>
        <a:p>
          <a:endParaRPr lang="en-US"/>
        </a:p>
      </dgm:t>
    </dgm:pt>
    <dgm:pt modelId="{1887F366-668A-48C2-A74C-A520301060F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>
              <a:effectLst/>
              <a:latin typeface="Aptos"/>
            </a:rPr>
            <a:t>Has one of the following service codes (no restrictions on place of service or provider type):</a:t>
          </a:r>
        </a:p>
      </dgm:t>
    </dgm:pt>
    <dgm:pt modelId="{625ED58D-FEEE-4139-B8DB-4EF8E2438CF5}" type="parTrans" cxnId="{2440CFA4-D5DB-4B18-AF70-786EE51295D8}">
      <dgm:prSet/>
      <dgm:spPr/>
      <dgm:t>
        <a:bodyPr/>
        <a:lstStyle/>
        <a:p>
          <a:endParaRPr lang="en-US"/>
        </a:p>
      </dgm:t>
    </dgm:pt>
    <dgm:pt modelId="{A3F8D4DA-4409-463F-8251-A0C6088FB56A}" type="sibTrans" cxnId="{2440CFA4-D5DB-4B18-AF70-786EE51295D8}">
      <dgm:prSet/>
      <dgm:spPr/>
      <dgm:t>
        <a:bodyPr/>
        <a:lstStyle/>
        <a:p>
          <a:endParaRPr lang="en-US"/>
        </a:p>
      </dgm:t>
    </dgm:pt>
    <dgm:pt modelId="{BE4A00D7-9793-44F7-B086-6C23C4AD7928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>
              <a:effectLst/>
              <a:latin typeface="Aptos"/>
            </a:rPr>
            <a:t>Billing or rendering provider type* of 42 (psychologist), 84 (CMHC), 95 (SUD Tx Center), 37 (Social Worker), 47 (Clinical Counselor), 52 (Marriage and Family Therapist), 96 (Behavioral Health Paraprofessional) </a:t>
          </a:r>
        </a:p>
      </dgm:t>
    </dgm:pt>
    <dgm:pt modelId="{90B5D449-21B4-4C45-9754-4048C1B5234A}" type="parTrans" cxnId="{F500C56D-A9DB-4E54-AF87-C065855520F5}">
      <dgm:prSet/>
      <dgm:spPr/>
      <dgm:t>
        <a:bodyPr/>
        <a:lstStyle/>
        <a:p>
          <a:endParaRPr lang="en-US"/>
        </a:p>
      </dgm:t>
    </dgm:pt>
    <dgm:pt modelId="{FA0BE2B4-21C6-4291-909D-43B163FE7517}" type="sibTrans" cxnId="{F500C56D-A9DB-4E54-AF87-C065855520F5}">
      <dgm:prSet/>
      <dgm:spPr/>
      <dgm:t>
        <a:bodyPr/>
        <a:lstStyle/>
        <a:p>
          <a:endParaRPr lang="en-US"/>
        </a:p>
      </dgm:t>
    </dgm:pt>
    <dgm:pt modelId="{9DF17211-4AB2-4DCC-9994-2C8CBB393B79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>
              <a:effectLst/>
              <a:latin typeface="Aptos"/>
            </a:rPr>
            <a:t>POS code 55 (SUD residential treatment center) or 56 (psychiatric residential treatment center) *</a:t>
          </a:r>
          <a:endParaRPr lang="en-US" sz="1400"/>
        </a:p>
      </dgm:t>
    </dgm:pt>
    <dgm:pt modelId="{2FDB6480-0ABA-4E26-BF14-D92228E27D23}" type="parTrans" cxnId="{EE1E8889-650C-4466-9B07-730E50864C32}">
      <dgm:prSet/>
      <dgm:spPr/>
      <dgm:t>
        <a:bodyPr/>
        <a:lstStyle/>
        <a:p>
          <a:endParaRPr lang="en-US"/>
        </a:p>
      </dgm:t>
    </dgm:pt>
    <dgm:pt modelId="{87B950AB-2B2A-44C5-A615-EE21C2A1F740}" type="sibTrans" cxnId="{EE1E8889-650C-4466-9B07-730E50864C32}">
      <dgm:prSet/>
      <dgm:spPr/>
      <dgm:t>
        <a:bodyPr/>
        <a:lstStyle/>
        <a:p>
          <a:endParaRPr lang="en-US"/>
        </a:p>
      </dgm:t>
    </dgm:pt>
    <dgm:pt modelId="{95983979-5064-42E7-A3AE-0D317E238061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>
              <a:effectLst/>
              <a:latin typeface="Aptos"/>
            </a:rPr>
            <a:t>Mental health or SUD revenue code </a:t>
          </a:r>
        </a:p>
      </dgm:t>
    </dgm:pt>
    <dgm:pt modelId="{5DD73094-3CB3-4722-B159-4B3B1296EC3C}" type="parTrans" cxnId="{47BB3414-6839-4775-97EF-9CA3ECB25B10}">
      <dgm:prSet/>
      <dgm:spPr/>
      <dgm:t>
        <a:bodyPr/>
        <a:lstStyle/>
        <a:p>
          <a:endParaRPr lang="en-US"/>
        </a:p>
      </dgm:t>
    </dgm:pt>
    <dgm:pt modelId="{D082EC0C-5273-4CBC-825B-9088EAD8F357}" type="sibTrans" cxnId="{47BB3414-6839-4775-97EF-9CA3ECB25B10}">
      <dgm:prSet/>
      <dgm:spPr/>
      <dgm:t>
        <a:bodyPr/>
        <a:lstStyle/>
        <a:p>
          <a:endParaRPr lang="en-US"/>
        </a:p>
      </dgm:t>
    </dgm:pt>
    <dgm:pt modelId="{90CDD505-ACF6-47FF-ACA0-488BF8B6B01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>
              <a:effectLst/>
              <a:latin typeface="Aptos"/>
            </a:rPr>
            <a:t>BH Procedure code </a:t>
          </a:r>
        </a:p>
      </dgm:t>
    </dgm:pt>
    <dgm:pt modelId="{EB3DD1C8-C510-4256-8AE4-27329EA6CE56}" type="parTrans" cxnId="{2DF58348-32B0-4306-B296-2791A4DB1433}">
      <dgm:prSet/>
      <dgm:spPr/>
      <dgm:t>
        <a:bodyPr/>
        <a:lstStyle/>
        <a:p>
          <a:endParaRPr lang="en-US"/>
        </a:p>
      </dgm:t>
    </dgm:pt>
    <dgm:pt modelId="{60FC92D8-8906-4F29-8CA5-B0318F25688D}" type="sibTrans" cxnId="{2DF58348-32B0-4306-B296-2791A4DB1433}">
      <dgm:prSet/>
      <dgm:spPr/>
      <dgm:t>
        <a:bodyPr/>
        <a:lstStyle/>
        <a:p>
          <a:endParaRPr lang="en-US"/>
        </a:p>
      </dgm:t>
    </dgm:pt>
    <dgm:pt modelId="{411B7053-5945-4B30-AA6E-F1D14F146B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400" b="0" i="0">
              <a:effectLst/>
              <a:latin typeface="Aptos"/>
            </a:rPr>
            <a:t>E&amp;M Procedure code </a:t>
          </a:r>
          <a:endParaRPr lang="en-US" sz="1400"/>
        </a:p>
      </dgm:t>
    </dgm:pt>
    <dgm:pt modelId="{C9FAC62F-0DCB-469C-B748-FA979EC3BF41}" type="parTrans" cxnId="{3061402E-6EB2-40C8-8B8B-CA3D6AC64766}">
      <dgm:prSet/>
      <dgm:spPr/>
      <dgm:t>
        <a:bodyPr/>
        <a:lstStyle/>
        <a:p>
          <a:endParaRPr lang="en-US"/>
        </a:p>
      </dgm:t>
    </dgm:pt>
    <dgm:pt modelId="{56322876-4342-418D-B9E3-E911761C79BE}" type="sibTrans" cxnId="{3061402E-6EB2-40C8-8B8B-CA3D6AC64766}">
      <dgm:prSet/>
      <dgm:spPr/>
      <dgm:t>
        <a:bodyPr/>
        <a:lstStyle/>
        <a:p>
          <a:endParaRPr lang="en-US"/>
        </a:p>
      </dgm:t>
    </dgm:pt>
    <dgm:pt modelId="{6CC9BA05-45F6-4024-894D-C4B3FD871195}" type="pres">
      <dgm:prSet presAssocID="{D7F3D814-4F77-404F-AD8F-23673E1A655A}" presName="Name0" presStyleCnt="0">
        <dgm:presLayoutVars>
          <dgm:dir/>
          <dgm:animLvl val="lvl"/>
          <dgm:resizeHandles val="exact"/>
        </dgm:presLayoutVars>
      </dgm:prSet>
      <dgm:spPr/>
    </dgm:pt>
    <dgm:pt modelId="{A3907CD5-C33C-4858-8085-9D8CD6FB766E}" type="pres">
      <dgm:prSet presAssocID="{DB2CCBE0-40C0-4ED4-9240-9BC12B8F1800}" presName="linNode" presStyleCnt="0"/>
      <dgm:spPr/>
    </dgm:pt>
    <dgm:pt modelId="{6533F5BA-A8CC-4256-AB39-D2FC1F9BB697}" type="pres">
      <dgm:prSet presAssocID="{DB2CCBE0-40C0-4ED4-9240-9BC12B8F1800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FAEE99BA-F224-4CB9-8320-55C152A9ABF7}" type="pres">
      <dgm:prSet presAssocID="{BCC51915-3514-446F-A10E-E7E06B03A3B1}" presName="sp" presStyleCnt="0"/>
      <dgm:spPr/>
    </dgm:pt>
    <dgm:pt modelId="{9DE113D6-6669-4062-B3E3-C2462927DF4D}" type="pres">
      <dgm:prSet presAssocID="{2F24B8E3-0952-474E-981D-C88A59152908}" presName="linNode" presStyleCnt="0"/>
      <dgm:spPr/>
    </dgm:pt>
    <dgm:pt modelId="{20F4098B-CDC3-4BAC-89B6-3C1122088107}" type="pres">
      <dgm:prSet presAssocID="{2F24B8E3-0952-474E-981D-C88A5915290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C7F1F9FC-721C-4127-925A-7B5054AAC8B6}" type="pres">
      <dgm:prSet presAssocID="{2F24B8E3-0952-474E-981D-C88A59152908}" presName="descendantText" presStyleLbl="alignAccFollowNode1" presStyleIdx="0" presStyleCnt="2">
        <dgm:presLayoutVars>
          <dgm:bulletEnabled val="1"/>
        </dgm:presLayoutVars>
      </dgm:prSet>
      <dgm:spPr/>
    </dgm:pt>
    <dgm:pt modelId="{64C867B2-9B56-4F46-9E4D-44F8AD07DD69}" type="pres">
      <dgm:prSet presAssocID="{005805AC-E45D-4D6E-B7C2-90F767EFCF7A}" presName="sp" presStyleCnt="0"/>
      <dgm:spPr/>
    </dgm:pt>
    <dgm:pt modelId="{52D469BC-3708-4CBC-9E75-17CF46E9F9E6}" type="pres">
      <dgm:prSet presAssocID="{1887F366-668A-48C2-A74C-A520301060F9}" presName="linNode" presStyleCnt="0"/>
      <dgm:spPr/>
    </dgm:pt>
    <dgm:pt modelId="{E11DC7AC-29DE-490B-966F-808B6FB90CDE}" type="pres">
      <dgm:prSet presAssocID="{1887F366-668A-48C2-A74C-A520301060F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BC37CC27-0A00-4A47-A1C8-E13A6BB19FA7}" type="pres">
      <dgm:prSet presAssocID="{1887F366-668A-48C2-A74C-A520301060F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7BB3414-6839-4775-97EF-9CA3ECB25B10}" srcId="{1887F366-668A-48C2-A74C-A520301060F9}" destId="{95983979-5064-42E7-A3AE-0D317E238061}" srcOrd="0" destOrd="0" parTransId="{5DD73094-3CB3-4722-B159-4B3B1296EC3C}" sibTransId="{D082EC0C-5273-4CBC-825B-9088EAD8F357}"/>
    <dgm:cxn modelId="{42D0C82A-497D-4E9B-8360-5B317E9AFB4D}" type="presOf" srcId="{2F24B8E3-0952-474E-981D-C88A59152908}" destId="{20F4098B-CDC3-4BAC-89B6-3C1122088107}" srcOrd="0" destOrd="0" presId="urn:microsoft.com/office/officeart/2005/8/layout/vList5"/>
    <dgm:cxn modelId="{3061402E-6EB2-40C8-8B8B-CA3D6AC64766}" srcId="{1887F366-668A-48C2-A74C-A520301060F9}" destId="{411B7053-5945-4B30-AA6E-F1D14F146B2A}" srcOrd="2" destOrd="0" parTransId="{C9FAC62F-0DCB-469C-B748-FA979EC3BF41}" sibTransId="{56322876-4342-418D-B9E3-E911761C79BE}"/>
    <dgm:cxn modelId="{7585BE2E-E53C-4564-AB13-20AFC5E9C9AF}" type="presOf" srcId="{411B7053-5945-4B30-AA6E-F1D14F146B2A}" destId="{BC37CC27-0A00-4A47-A1C8-E13A6BB19FA7}" srcOrd="0" destOrd="2" presId="urn:microsoft.com/office/officeart/2005/8/layout/vList5"/>
    <dgm:cxn modelId="{3EF6D23E-13D9-4943-9406-18EF2197AF00}" type="presOf" srcId="{1887F366-668A-48C2-A74C-A520301060F9}" destId="{E11DC7AC-29DE-490B-966F-808B6FB90CDE}" srcOrd="0" destOrd="0" presId="urn:microsoft.com/office/officeart/2005/8/layout/vList5"/>
    <dgm:cxn modelId="{F270A15D-6524-4E3C-BCBD-18C1A6CBCD81}" type="presOf" srcId="{DB2CCBE0-40C0-4ED4-9240-9BC12B8F1800}" destId="{6533F5BA-A8CC-4256-AB39-D2FC1F9BB697}" srcOrd="0" destOrd="0" presId="urn:microsoft.com/office/officeart/2005/8/layout/vList5"/>
    <dgm:cxn modelId="{4FF2505E-7390-4EDF-B2C4-15E85EA59EB6}" srcId="{D7F3D814-4F77-404F-AD8F-23673E1A655A}" destId="{DB2CCBE0-40C0-4ED4-9240-9BC12B8F1800}" srcOrd="0" destOrd="0" parTransId="{7355DC80-1AE9-4B53-903C-D38E1985F112}" sibTransId="{BCC51915-3514-446F-A10E-E7E06B03A3B1}"/>
    <dgm:cxn modelId="{2DF58348-32B0-4306-B296-2791A4DB1433}" srcId="{1887F366-668A-48C2-A74C-A520301060F9}" destId="{90CDD505-ACF6-47FF-ACA0-488BF8B6B017}" srcOrd="1" destOrd="0" parTransId="{EB3DD1C8-C510-4256-8AE4-27329EA6CE56}" sibTransId="{60FC92D8-8906-4F29-8CA5-B0318F25688D}"/>
    <dgm:cxn modelId="{F500C56D-A9DB-4E54-AF87-C065855520F5}" srcId="{2F24B8E3-0952-474E-981D-C88A59152908}" destId="{BE4A00D7-9793-44F7-B086-6C23C4AD7928}" srcOrd="0" destOrd="0" parTransId="{90B5D449-21B4-4C45-9754-4048C1B5234A}" sibTransId="{FA0BE2B4-21C6-4291-909D-43B163FE7517}"/>
    <dgm:cxn modelId="{80333D82-DDD4-45B6-A816-7C677BD5AC58}" type="presOf" srcId="{D7F3D814-4F77-404F-AD8F-23673E1A655A}" destId="{6CC9BA05-45F6-4024-894D-C4B3FD871195}" srcOrd="0" destOrd="0" presId="urn:microsoft.com/office/officeart/2005/8/layout/vList5"/>
    <dgm:cxn modelId="{EE1E8889-650C-4466-9B07-730E50864C32}" srcId="{2F24B8E3-0952-474E-981D-C88A59152908}" destId="{9DF17211-4AB2-4DCC-9994-2C8CBB393B79}" srcOrd="1" destOrd="0" parTransId="{2FDB6480-0ABA-4E26-BF14-D92228E27D23}" sibTransId="{87B950AB-2B2A-44C5-A615-EE21C2A1F740}"/>
    <dgm:cxn modelId="{DB45FE8F-8A3F-4D26-9E65-85722006D21A}" type="presOf" srcId="{BE4A00D7-9793-44F7-B086-6C23C4AD7928}" destId="{C7F1F9FC-721C-4127-925A-7B5054AAC8B6}" srcOrd="0" destOrd="0" presId="urn:microsoft.com/office/officeart/2005/8/layout/vList5"/>
    <dgm:cxn modelId="{E86D8497-BB9D-4324-A7BE-EA7E89C9A048}" type="presOf" srcId="{95983979-5064-42E7-A3AE-0D317E238061}" destId="{BC37CC27-0A00-4A47-A1C8-E13A6BB19FA7}" srcOrd="0" destOrd="0" presId="urn:microsoft.com/office/officeart/2005/8/layout/vList5"/>
    <dgm:cxn modelId="{77DCA297-814B-4BD4-BB36-01AC59A773C7}" type="presOf" srcId="{9DF17211-4AB2-4DCC-9994-2C8CBB393B79}" destId="{C7F1F9FC-721C-4127-925A-7B5054AAC8B6}" srcOrd="0" destOrd="1" presId="urn:microsoft.com/office/officeart/2005/8/layout/vList5"/>
    <dgm:cxn modelId="{7AA2BEA2-3EBF-4C11-ADD2-D00B00893BC5}" srcId="{D7F3D814-4F77-404F-AD8F-23673E1A655A}" destId="{2F24B8E3-0952-474E-981D-C88A59152908}" srcOrd="1" destOrd="0" parTransId="{023BB583-B5AF-47BF-BD9E-8E804C303910}" sibTransId="{005805AC-E45D-4D6E-B7C2-90F767EFCF7A}"/>
    <dgm:cxn modelId="{2440CFA4-D5DB-4B18-AF70-786EE51295D8}" srcId="{D7F3D814-4F77-404F-AD8F-23673E1A655A}" destId="{1887F366-668A-48C2-A74C-A520301060F9}" srcOrd="2" destOrd="0" parTransId="{625ED58D-FEEE-4139-B8DB-4EF8E2438CF5}" sibTransId="{A3F8D4DA-4409-463F-8251-A0C6088FB56A}"/>
    <dgm:cxn modelId="{8B4BE6F6-80A2-4BBA-BCD1-5036C6855B76}" type="presOf" srcId="{90CDD505-ACF6-47FF-ACA0-488BF8B6B017}" destId="{BC37CC27-0A00-4A47-A1C8-E13A6BB19FA7}" srcOrd="0" destOrd="1" presId="urn:microsoft.com/office/officeart/2005/8/layout/vList5"/>
    <dgm:cxn modelId="{AA700E83-2AE6-4BB8-AFD5-874E6E3A6E28}" type="presParOf" srcId="{6CC9BA05-45F6-4024-894D-C4B3FD871195}" destId="{A3907CD5-C33C-4858-8085-9D8CD6FB766E}" srcOrd="0" destOrd="0" presId="urn:microsoft.com/office/officeart/2005/8/layout/vList5"/>
    <dgm:cxn modelId="{7B648D0B-5FED-45DE-BF38-678D6E5B65B0}" type="presParOf" srcId="{A3907CD5-C33C-4858-8085-9D8CD6FB766E}" destId="{6533F5BA-A8CC-4256-AB39-D2FC1F9BB697}" srcOrd="0" destOrd="0" presId="urn:microsoft.com/office/officeart/2005/8/layout/vList5"/>
    <dgm:cxn modelId="{8B295F2F-54D0-4DCD-BC65-62F2B4B9DFCF}" type="presParOf" srcId="{6CC9BA05-45F6-4024-894D-C4B3FD871195}" destId="{FAEE99BA-F224-4CB9-8320-55C152A9ABF7}" srcOrd="1" destOrd="0" presId="urn:microsoft.com/office/officeart/2005/8/layout/vList5"/>
    <dgm:cxn modelId="{8E3265C4-3D14-4DB6-A8F3-A8EAD7D2B20D}" type="presParOf" srcId="{6CC9BA05-45F6-4024-894D-C4B3FD871195}" destId="{9DE113D6-6669-4062-B3E3-C2462927DF4D}" srcOrd="2" destOrd="0" presId="urn:microsoft.com/office/officeart/2005/8/layout/vList5"/>
    <dgm:cxn modelId="{D4398964-9B21-4719-B70B-C16A9BC606F6}" type="presParOf" srcId="{9DE113D6-6669-4062-B3E3-C2462927DF4D}" destId="{20F4098B-CDC3-4BAC-89B6-3C1122088107}" srcOrd="0" destOrd="0" presId="urn:microsoft.com/office/officeart/2005/8/layout/vList5"/>
    <dgm:cxn modelId="{FE86A27D-3E62-4771-9848-8667A38EB996}" type="presParOf" srcId="{9DE113D6-6669-4062-B3E3-C2462927DF4D}" destId="{C7F1F9FC-721C-4127-925A-7B5054AAC8B6}" srcOrd="1" destOrd="0" presId="urn:microsoft.com/office/officeart/2005/8/layout/vList5"/>
    <dgm:cxn modelId="{E949D938-9467-4F58-AB91-001775334FE9}" type="presParOf" srcId="{6CC9BA05-45F6-4024-894D-C4B3FD871195}" destId="{64C867B2-9B56-4F46-9E4D-44F8AD07DD69}" srcOrd="3" destOrd="0" presId="urn:microsoft.com/office/officeart/2005/8/layout/vList5"/>
    <dgm:cxn modelId="{EC8C614C-58C1-462D-9CC7-5CF05710B1AB}" type="presParOf" srcId="{6CC9BA05-45F6-4024-894D-C4B3FD871195}" destId="{52D469BC-3708-4CBC-9E75-17CF46E9F9E6}" srcOrd="4" destOrd="0" presId="urn:microsoft.com/office/officeart/2005/8/layout/vList5"/>
    <dgm:cxn modelId="{3E89A12C-8281-480D-8B2D-D67035980DC8}" type="presParOf" srcId="{52D469BC-3708-4CBC-9E75-17CF46E9F9E6}" destId="{E11DC7AC-29DE-490B-966F-808B6FB90CDE}" srcOrd="0" destOrd="0" presId="urn:microsoft.com/office/officeart/2005/8/layout/vList5"/>
    <dgm:cxn modelId="{14A0B3C1-154A-417C-87B6-38A488D52820}" type="presParOf" srcId="{52D469BC-3708-4CBC-9E75-17CF46E9F9E6}" destId="{BC37CC27-0A00-4A47-A1C8-E13A6BB19F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D1E87-F9CB-4DE1-A063-CC1A62FED0E9}">
      <dsp:nvSpPr>
        <dsp:cNvPr id="0" name=""/>
        <dsp:cNvSpPr/>
      </dsp:nvSpPr>
      <dsp:spPr>
        <a:xfrm>
          <a:off x="4810" y="3828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Outpatient Visit</a:t>
          </a:r>
        </a:p>
      </dsp:txBody>
      <dsp:txXfrm>
        <a:off x="19727" y="397805"/>
        <a:ext cx="2007350" cy="479462"/>
      </dsp:txXfrm>
    </dsp:sp>
    <dsp:sp modelId="{0B20E071-3065-43E6-A593-B152ACD4B986}">
      <dsp:nvSpPr>
        <dsp:cNvPr id="0" name=""/>
        <dsp:cNvSpPr/>
      </dsp:nvSpPr>
      <dsp:spPr>
        <a:xfrm rot="5400000">
          <a:off x="978839" y="936748"/>
          <a:ext cx="89126" cy="891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CDAD0-56AB-4550-AC24-77AC3A45BC92}">
      <dsp:nvSpPr>
        <dsp:cNvPr id="0" name=""/>
        <dsp:cNvSpPr/>
      </dsp:nvSpPr>
      <dsp:spPr>
        <a:xfrm>
          <a:off x="4810" y="107043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 kern="1200"/>
        </a:p>
      </dsp:txBody>
      <dsp:txXfrm>
        <a:off x="19727" y="1085355"/>
        <a:ext cx="2007350" cy="479462"/>
      </dsp:txXfrm>
    </dsp:sp>
    <dsp:sp modelId="{268272F7-21E9-4190-B22D-088D05FF668B}">
      <dsp:nvSpPr>
        <dsp:cNvPr id="0" name=""/>
        <dsp:cNvSpPr/>
      </dsp:nvSpPr>
      <dsp:spPr>
        <a:xfrm rot="5400000">
          <a:off x="978839" y="1624298"/>
          <a:ext cx="89126" cy="89126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DC575-9375-47B1-BB86-6F31D2FCBA0B}">
      <dsp:nvSpPr>
        <dsp:cNvPr id="0" name=""/>
        <dsp:cNvSpPr/>
      </dsp:nvSpPr>
      <dsp:spPr>
        <a:xfrm>
          <a:off x="4810" y="17579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 mental health provider</a:t>
          </a:r>
          <a:endParaRPr lang="en-US" sz="1200" kern="1200"/>
        </a:p>
      </dsp:txBody>
      <dsp:txXfrm>
        <a:off x="19727" y="1772905"/>
        <a:ext cx="2007350" cy="479462"/>
      </dsp:txXfrm>
    </dsp:sp>
    <dsp:sp modelId="{C317F24F-DBE9-4F89-B1FE-F449C337C468}">
      <dsp:nvSpPr>
        <dsp:cNvPr id="0" name=""/>
        <dsp:cNvSpPr/>
      </dsp:nvSpPr>
      <dsp:spPr>
        <a:xfrm>
          <a:off x="2327200" y="3828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Intensive OP/Partial Hosp</a:t>
          </a:r>
        </a:p>
      </dsp:txBody>
      <dsp:txXfrm>
        <a:off x="2342117" y="397805"/>
        <a:ext cx="2007350" cy="479462"/>
      </dsp:txXfrm>
    </dsp:sp>
    <dsp:sp modelId="{F6C569F7-673C-4561-94B0-DB8580F94438}">
      <dsp:nvSpPr>
        <dsp:cNvPr id="0" name=""/>
        <dsp:cNvSpPr/>
      </dsp:nvSpPr>
      <dsp:spPr>
        <a:xfrm rot="5400000">
          <a:off x="3301229" y="936748"/>
          <a:ext cx="89126" cy="891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2145A-5816-4AE4-8456-59D787BB5B0C}">
      <dsp:nvSpPr>
        <dsp:cNvPr id="0" name=""/>
        <dsp:cNvSpPr/>
      </dsp:nvSpPr>
      <dsp:spPr>
        <a:xfrm>
          <a:off x="2327200" y="107043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POS 52 - With any diagnosis of SUD, substance use or drug overdose </a:t>
          </a:r>
          <a:endParaRPr lang="en-US" sz="1200" kern="1200"/>
        </a:p>
      </dsp:txBody>
      <dsp:txXfrm>
        <a:off x="2342117" y="1085355"/>
        <a:ext cx="2007350" cy="479462"/>
      </dsp:txXfrm>
    </dsp:sp>
    <dsp:sp modelId="{437431D5-1874-4209-A4CF-0FB829330F9E}">
      <dsp:nvSpPr>
        <dsp:cNvPr id="0" name=""/>
        <dsp:cNvSpPr/>
      </dsp:nvSpPr>
      <dsp:spPr>
        <a:xfrm rot="5400000">
          <a:off x="3301229" y="1624298"/>
          <a:ext cx="89126" cy="89126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910D5-B9D6-4E80-94FB-6E8CB0A4825C}">
      <dsp:nvSpPr>
        <dsp:cNvPr id="0" name=""/>
        <dsp:cNvSpPr/>
      </dsp:nvSpPr>
      <dsp:spPr>
        <a:xfrm>
          <a:off x="2327200" y="17579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POS 52 - With a mental health provider</a:t>
          </a:r>
          <a:endParaRPr lang="en-US" sz="1200" kern="1200"/>
        </a:p>
      </dsp:txBody>
      <dsp:txXfrm>
        <a:off x="2342117" y="1772905"/>
        <a:ext cx="2007350" cy="479462"/>
      </dsp:txXfrm>
    </dsp:sp>
    <dsp:sp modelId="{00017798-651F-4D43-A8CF-5E45632D6161}">
      <dsp:nvSpPr>
        <dsp:cNvPr id="0" name=""/>
        <dsp:cNvSpPr/>
      </dsp:nvSpPr>
      <dsp:spPr>
        <a:xfrm rot="5400000">
          <a:off x="3301229" y="2311847"/>
          <a:ext cx="89126" cy="89126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1C3BF-E347-46DF-9299-CE05C1EAD025}">
      <dsp:nvSpPr>
        <dsp:cNvPr id="0" name=""/>
        <dsp:cNvSpPr/>
      </dsp:nvSpPr>
      <dsp:spPr>
        <a:xfrm>
          <a:off x="2327200" y="244553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 kern="1200"/>
        </a:p>
      </dsp:txBody>
      <dsp:txXfrm>
        <a:off x="2342117" y="2460455"/>
        <a:ext cx="2007350" cy="479462"/>
      </dsp:txXfrm>
    </dsp:sp>
    <dsp:sp modelId="{79A0AB61-FECD-4F58-B352-03857280900A}">
      <dsp:nvSpPr>
        <dsp:cNvPr id="0" name=""/>
        <dsp:cNvSpPr/>
      </dsp:nvSpPr>
      <dsp:spPr>
        <a:xfrm>
          <a:off x="4649590" y="3828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Non-Res Treatment</a:t>
          </a:r>
        </a:p>
      </dsp:txBody>
      <dsp:txXfrm>
        <a:off x="4664507" y="397805"/>
        <a:ext cx="2007350" cy="479462"/>
      </dsp:txXfrm>
    </dsp:sp>
    <dsp:sp modelId="{8BD56B53-8EE6-4458-B052-28A6E56574A8}">
      <dsp:nvSpPr>
        <dsp:cNvPr id="0" name=""/>
        <dsp:cNvSpPr/>
      </dsp:nvSpPr>
      <dsp:spPr>
        <a:xfrm rot="5400000">
          <a:off x="5623619" y="936748"/>
          <a:ext cx="89126" cy="891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28C28-5024-47F8-8A96-32433B6A550D}">
      <dsp:nvSpPr>
        <dsp:cNvPr id="0" name=""/>
        <dsp:cNvSpPr/>
      </dsp:nvSpPr>
      <dsp:spPr>
        <a:xfrm>
          <a:off x="4649590" y="107043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 kern="1200"/>
        </a:p>
      </dsp:txBody>
      <dsp:txXfrm>
        <a:off x="4664507" y="1085355"/>
        <a:ext cx="2007350" cy="479462"/>
      </dsp:txXfrm>
    </dsp:sp>
    <dsp:sp modelId="{9001AB91-D380-4879-AEA0-87822BDB863F}">
      <dsp:nvSpPr>
        <dsp:cNvPr id="0" name=""/>
        <dsp:cNvSpPr/>
      </dsp:nvSpPr>
      <dsp:spPr>
        <a:xfrm rot="5400000">
          <a:off x="5623619" y="1624298"/>
          <a:ext cx="89126" cy="89126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5F0F6-F1A0-41D4-8E23-D4DD0D68D3B1}">
      <dsp:nvSpPr>
        <dsp:cNvPr id="0" name=""/>
        <dsp:cNvSpPr/>
      </dsp:nvSpPr>
      <dsp:spPr>
        <a:xfrm>
          <a:off x="4649590" y="17579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 mental health provider</a:t>
          </a:r>
          <a:endParaRPr lang="en-US" sz="1200" kern="1200"/>
        </a:p>
      </dsp:txBody>
      <dsp:txXfrm>
        <a:off x="4664507" y="1772905"/>
        <a:ext cx="2007350" cy="479462"/>
      </dsp:txXfrm>
    </dsp:sp>
    <dsp:sp modelId="{18F2AAE3-E819-440F-9F7C-46CEB217FDF4}">
      <dsp:nvSpPr>
        <dsp:cNvPr id="0" name=""/>
        <dsp:cNvSpPr/>
      </dsp:nvSpPr>
      <dsp:spPr>
        <a:xfrm>
          <a:off x="6971981" y="3828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Community Mental Health</a:t>
          </a:r>
        </a:p>
      </dsp:txBody>
      <dsp:txXfrm>
        <a:off x="6986898" y="397805"/>
        <a:ext cx="2007350" cy="479462"/>
      </dsp:txXfrm>
    </dsp:sp>
    <dsp:sp modelId="{C58F27C6-BE19-4A5B-A86D-2C56306426F8}">
      <dsp:nvSpPr>
        <dsp:cNvPr id="0" name=""/>
        <dsp:cNvSpPr/>
      </dsp:nvSpPr>
      <dsp:spPr>
        <a:xfrm rot="5400000">
          <a:off x="7946009" y="936748"/>
          <a:ext cx="89126" cy="891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DB4B5-3E24-48BF-A007-872F7E65868D}">
      <dsp:nvSpPr>
        <dsp:cNvPr id="0" name=""/>
        <dsp:cNvSpPr/>
      </dsp:nvSpPr>
      <dsp:spPr>
        <a:xfrm>
          <a:off x="6971981" y="107043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POS 53 - With any diagnosis of SUD, substance use or drug overdose </a:t>
          </a:r>
          <a:endParaRPr lang="en-US" sz="1200" kern="1200">
            <a:solidFill>
              <a:schemeClr val="tx1"/>
            </a:solidFill>
          </a:endParaRPr>
        </a:p>
      </dsp:txBody>
      <dsp:txXfrm>
        <a:off x="6986898" y="1085355"/>
        <a:ext cx="2007350" cy="479462"/>
      </dsp:txXfrm>
    </dsp:sp>
    <dsp:sp modelId="{2BE249EB-5B2D-4A69-926C-20FB95B4735A}">
      <dsp:nvSpPr>
        <dsp:cNvPr id="0" name=""/>
        <dsp:cNvSpPr/>
      </dsp:nvSpPr>
      <dsp:spPr>
        <a:xfrm rot="5400000">
          <a:off x="7946009" y="1624298"/>
          <a:ext cx="89126" cy="89126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93389-3DAD-46C2-8E9D-B8C571102D88}">
      <dsp:nvSpPr>
        <dsp:cNvPr id="0" name=""/>
        <dsp:cNvSpPr/>
      </dsp:nvSpPr>
      <dsp:spPr>
        <a:xfrm>
          <a:off x="6971981" y="17579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POS 53 - With a mental health provider</a:t>
          </a:r>
          <a:endParaRPr lang="en-US" sz="1200" kern="1200"/>
        </a:p>
      </dsp:txBody>
      <dsp:txXfrm>
        <a:off x="6986898" y="1772905"/>
        <a:ext cx="2007350" cy="479462"/>
      </dsp:txXfrm>
    </dsp:sp>
    <dsp:sp modelId="{2ECD6C60-C9D8-4399-8997-6221789C8BE3}">
      <dsp:nvSpPr>
        <dsp:cNvPr id="0" name=""/>
        <dsp:cNvSpPr/>
      </dsp:nvSpPr>
      <dsp:spPr>
        <a:xfrm>
          <a:off x="9294371" y="38288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Peer Support</a:t>
          </a:r>
        </a:p>
      </dsp:txBody>
      <dsp:txXfrm>
        <a:off x="9309288" y="397805"/>
        <a:ext cx="2007350" cy="479462"/>
      </dsp:txXfrm>
    </dsp:sp>
    <dsp:sp modelId="{73A375AF-2F91-48CA-AADD-1209555813A0}">
      <dsp:nvSpPr>
        <dsp:cNvPr id="0" name=""/>
        <dsp:cNvSpPr/>
      </dsp:nvSpPr>
      <dsp:spPr>
        <a:xfrm rot="5400000">
          <a:off x="10268400" y="936748"/>
          <a:ext cx="89126" cy="89126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AA589-042D-4626-A9BB-9B005976BEBF}">
      <dsp:nvSpPr>
        <dsp:cNvPr id="0" name=""/>
        <dsp:cNvSpPr/>
      </dsp:nvSpPr>
      <dsp:spPr>
        <a:xfrm>
          <a:off x="9294371" y="1070438"/>
          <a:ext cx="2037184" cy="5092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 kern="1200">
            <a:solidFill>
              <a:schemeClr val="tx1"/>
            </a:solidFill>
          </a:endParaRPr>
        </a:p>
      </dsp:txBody>
      <dsp:txXfrm>
        <a:off x="9309288" y="1085355"/>
        <a:ext cx="2007350" cy="4794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9C07D-8779-4AAC-8EBA-8875CCDDE700}">
      <dsp:nvSpPr>
        <dsp:cNvPr id="0" name=""/>
        <dsp:cNvSpPr/>
      </dsp:nvSpPr>
      <dsp:spPr>
        <a:xfrm>
          <a:off x="3282" y="672308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Telehealth/ Telephone</a:t>
          </a:r>
        </a:p>
      </dsp:txBody>
      <dsp:txXfrm>
        <a:off x="18141" y="687167"/>
        <a:ext cx="1999595" cy="477610"/>
      </dsp:txXfrm>
    </dsp:sp>
    <dsp:sp modelId="{B0164001-BC71-42A1-939B-8C29B7558E88}">
      <dsp:nvSpPr>
        <dsp:cNvPr id="0" name=""/>
        <dsp:cNvSpPr/>
      </dsp:nvSpPr>
      <dsp:spPr>
        <a:xfrm rot="5400000">
          <a:off x="973548" y="1224028"/>
          <a:ext cx="88782" cy="887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EC273-29D1-4A35-A928-ED5DF05C322B}">
      <dsp:nvSpPr>
        <dsp:cNvPr id="0" name=""/>
        <dsp:cNvSpPr/>
      </dsp:nvSpPr>
      <dsp:spPr>
        <a:xfrm>
          <a:off x="3282" y="1357201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 kern="1200"/>
        </a:p>
      </dsp:txBody>
      <dsp:txXfrm>
        <a:off x="18141" y="1372060"/>
        <a:ext cx="1999595" cy="477610"/>
      </dsp:txXfrm>
    </dsp:sp>
    <dsp:sp modelId="{105B44FC-63F6-4E4E-B108-36157286B704}">
      <dsp:nvSpPr>
        <dsp:cNvPr id="0" name=""/>
        <dsp:cNvSpPr/>
      </dsp:nvSpPr>
      <dsp:spPr>
        <a:xfrm rot="5400000">
          <a:off x="973548" y="1908921"/>
          <a:ext cx="88782" cy="887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FB367-755E-48C8-BC55-45D5EDD4CED0}">
      <dsp:nvSpPr>
        <dsp:cNvPr id="0" name=""/>
        <dsp:cNvSpPr/>
      </dsp:nvSpPr>
      <dsp:spPr>
        <a:xfrm>
          <a:off x="3282" y="2042095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 mental health provider</a:t>
          </a:r>
          <a:endParaRPr lang="en-US" sz="1200" kern="1200"/>
        </a:p>
      </dsp:txBody>
      <dsp:txXfrm>
        <a:off x="18141" y="2056954"/>
        <a:ext cx="1999595" cy="477610"/>
      </dsp:txXfrm>
    </dsp:sp>
    <dsp:sp modelId="{B517B980-9AD7-4AAF-BFBC-15962FC505A0}">
      <dsp:nvSpPr>
        <dsp:cNvPr id="0" name=""/>
        <dsp:cNvSpPr/>
      </dsp:nvSpPr>
      <dsp:spPr>
        <a:xfrm>
          <a:off x="2316700" y="672308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E-visit / Virtual Check-in</a:t>
          </a:r>
        </a:p>
      </dsp:txBody>
      <dsp:txXfrm>
        <a:off x="2331559" y="687167"/>
        <a:ext cx="1999595" cy="477610"/>
      </dsp:txXfrm>
    </dsp:sp>
    <dsp:sp modelId="{36CCA97D-D34D-4B3A-ABCD-2767375C5637}">
      <dsp:nvSpPr>
        <dsp:cNvPr id="0" name=""/>
        <dsp:cNvSpPr/>
      </dsp:nvSpPr>
      <dsp:spPr>
        <a:xfrm rot="5400000">
          <a:off x="3286965" y="1224028"/>
          <a:ext cx="88782" cy="887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BFBB0-ACC1-460F-852F-A388C9B69EAF}">
      <dsp:nvSpPr>
        <dsp:cNvPr id="0" name=""/>
        <dsp:cNvSpPr/>
      </dsp:nvSpPr>
      <dsp:spPr>
        <a:xfrm>
          <a:off x="2316700" y="1357201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any diagnosis of SUD, substance use or drug overdose </a:t>
          </a:r>
          <a:endParaRPr lang="en-US" sz="1200" kern="1200"/>
        </a:p>
      </dsp:txBody>
      <dsp:txXfrm>
        <a:off x="2331559" y="1372060"/>
        <a:ext cx="1999595" cy="477610"/>
      </dsp:txXfrm>
    </dsp:sp>
    <dsp:sp modelId="{5C58F93E-2666-4CB4-B5C4-0E78B5817FF1}">
      <dsp:nvSpPr>
        <dsp:cNvPr id="0" name=""/>
        <dsp:cNvSpPr/>
      </dsp:nvSpPr>
      <dsp:spPr>
        <a:xfrm rot="5400000">
          <a:off x="3286965" y="1908921"/>
          <a:ext cx="88782" cy="88782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55FE4-3131-496D-AF71-A0388E56053D}">
      <dsp:nvSpPr>
        <dsp:cNvPr id="0" name=""/>
        <dsp:cNvSpPr/>
      </dsp:nvSpPr>
      <dsp:spPr>
        <a:xfrm>
          <a:off x="2316700" y="2042095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With a mental health provider</a:t>
          </a:r>
          <a:endParaRPr lang="en-US" sz="1200" kern="1200"/>
        </a:p>
      </dsp:txBody>
      <dsp:txXfrm>
        <a:off x="2331559" y="2056954"/>
        <a:ext cx="1999595" cy="477610"/>
      </dsp:txXfrm>
    </dsp:sp>
    <dsp:sp modelId="{70981466-B98D-4019-8256-E1F0369287DB}">
      <dsp:nvSpPr>
        <dsp:cNvPr id="0" name=""/>
        <dsp:cNvSpPr/>
      </dsp:nvSpPr>
      <dsp:spPr>
        <a:xfrm>
          <a:off x="4630117" y="672308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BH Screening / Assessment</a:t>
          </a:r>
        </a:p>
      </dsp:txBody>
      <dsp:txXfrm>
        <a:off x="4644976" y="687167"/>
        <a:ext cx="1999595" cy="477610"/>
      </dsp:txXfrm>
    </dsp:sp>
    <dsp:sp modelId="{4A0861EC-0619-49ED-A1D8-F574B6D24CF4}">
      <dsp:nvSpPr>
        <dsp:cNvPr id="0" name=""/>
        <dsp:cNvSpPr/>
      </dsp:nvSpPr>
      <dsp:spPr>
        <a:xfrm rot="5400000">
          <a:off x="5600383" y="1224028"/>
          <a:ext cx="88782" cy="887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872F6-CB4A-43E0-BCE1-1B596626391A}">
      <dsp:nvSpPr>
        <dsp:cNvPr id="0" name=""/>
        <dsp:cNvSpPr/>
      </dsp:nvSpPr>
      <dsp:spPr>
        <a:xfrm>
          <a:off x="4630117" y="1357201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 behavioral health screening or assessment for SUD or mental health disorders</a:t>
          </a:r>
          <a:endParaRPr lang="en-US" sz="1200" kern="1200"/>
        </a:p>
      </dsp:txBody>
      <dsp:txXfrm>
        <a:off x="4644976" y="1372060"/>
        <a:ext cx="1999595" cy="477610"/>
      </dsp:txXfrm>
    </dsp:sp>
    <dsp:sp modelId="{22F8CEC5-E695-41F9-A811-F2EF1F33271F}">
      <dsp:nvSpPr>
        <dsp:cNvPr id="0" name=""/>
        <dsp:cNvSpPr/>
      </dsp:nvSpPr>
      <dsp:spPr>
        <a:xfrm>
          <a:off x="6943535" y="672308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Pharma</a:t>
          </a:r>
        </a:p>
      </dsp:txBody>
      <dsp:txXfrm>
        <a:off x="6958394" y="687167"/>
        <a:ext cx="1999595" cy="477610"/>
      </dsp:txXfrm>
    </dsp:sp>
    <dsp:sp modelId="{EEC40CE4-D3C1-4558-A26B-24EF27CD7158}">
      <dsp:nvSpPr>
        <dsp:cNvPr id="0" name=""/>
        <dsp:cNvSpPr/>
      </dsp:nvSpPr>
      <dsp:spPr>
        <a:xfrm rot="5400000">
          <a:off x="7913800" y="1224028"/>
          <a:ext cx="88782" cy="887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C943C-F225-44F3-AD86-478B771FCC99}">
      <dsp:nvSpPr>
        <dsp:cNvPr id="0" name=""/>
        <dsp:cNvSpPr/>
      </dsp:nvSpPr>
      <dsp:spPr>
        <a:xfrm>
          <a:off x="6943535" y="1357201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 pharmacotherapy dispensing event or medication treatment event</a:t>
          </a:r>
          <a:endParaRPr lang="en-US" sz="1200" kern="1200">
            <a:solidFill>
              <a:schemeClr val="tx1"/>
            </a:solidFill>
          </a:endParaRPr>
        </a:p>
      </dsp:txBody>
      <dsp:txXfrm>
        <a:off x="6958394" y="1372060"/>
        <a:ext cx="1999595" cy="477610"/>
      </dsp:txXfrm>
    </dsp:sp>
    <dsp:sp modelId="{AB164AB3-0D79-4BF1-AA25-50D03BD8B7BB}">
      <dsp:nvSpPr>
        <dsp:cNvPr id="0" name=""/>
        <dsp:cNvSpPr/>
      </dsp:nvSpPr>
      <dsp:spPr>
        <a:xfrm>
          <a:off x="9256952" y="672308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2"/>
              </a:solidFill>
            </a:rPr>
            <a:t>Opioid Treatment</a:t>
          </a:r>
        </a:p>
      </dsp:txBody>
      <dsp:txXfrm>
        <a:off x="9271811" y="687167"/>
        <a:ext cx="1999595" cy="477610"/>
      </dsp:txXfrm>
    </dsp:sp>
    <dsp:sp modelId="{6706328A-FCD9-43C5-873D-1830D7017F5C}">
      <dsp:nvSpPr>
        <dsp:cNvPr id="0" name=""/>
        <dsp:cNvSpPr/>
      </dsp:nvSpPr>
      <dsp:spPr>
        <a:xfrm rot="5400000">
          <a:off x="10227218" y="1224028"/>
          <a:ext cx="88782" cy="88782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634AD-EAAD-478B-B125-0D97E8E174B1}">
      <dsp:nvSpPr>
        <dsp:cNvPr id="0" name=""/>
        <dsp:cNvSpPr/>
      </dsp:nvSpPr>
      <dsp:spPr>
        <a:xfrm>
          <a:off x="9256952" y="1357201"/>
          <a:ext cx="2029313" cy="5073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5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Opioid treatment service that bills monthly or weekly with any diagnosis of SUD, substance use  or drug overdose</a:t>
          </a:r>
          <a:endParaRPr lang="en-US" sz="950" kern="1200">
            <a:solidFill>
              <a:schemeClr val="tx1"/>
            </a:solidFill>
          </a:endParaRPr>
        </a:p>
      </dsp:txBody>
      <dsp:txXfrm>
        <a:off x="9271811" y="1372060"/>
        <a:ext cx="1999595" cy="477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31354-A34B-4EFB-AA1F-C9BA62720D1B}">
      <dsp:nvSpPr>
        <dsp:cNvPr id="0" name=""/>
        <dsp:cNvSpPr/>
      </dsp:nvSpPr>
      <dsp:spPr>
        <a:xfrm>
          <a:off x="39" y="155726"/>
          <a:ext cx="3798093" cy="410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Place of Service</a:t>
          </a:r>
        </a:p>
      </dsp:txBody>
      <dsp:txXfrm>
        <a:off x="39" y="155726"/>
        <a:ext cx="3798093" cy="410176"/>
      </dsp:txXfrm>
    </dsp:sp>
    <dsp:sp modelId="{7E5739E0-C9ED-467A-940F-4489A413F0E2}">
      <dsp:nvSpPr>
        <dsp:cNvPr id="0" name=""/>
        <dsp:cNvSpPr/>
      </dsp:nvSpPr>
      <dsp:spPr>
        <a:xfrm>
          <a:off x="39" y="565902"/>
          <a:ext cx="3798093" cy="46970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School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Prison/Correctional Facility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Office</a:t>
          </a:r>
          <a:endParaRPr lang="en-US" sz="1300" kern="1200">
            <a:latin typeface="+mn-lt"/>
            <a:ea typeface="Aptos" panose="020B0004020202020204" pitchFamily="34" charset="0"/>
            <a:cs typeface="Times New Roman" panose="020206030504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Home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Assisted Living Facility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Group Home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Mobile Unit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Temporary Lodging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Walk-in Retail Health Clinic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Place of Employment-Worksite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Off  or On Campus-Outpatient Hospital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Urgent Care Facility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Custodial Care Facility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Independent Clinic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Federally Qualified Health Center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Public Health Clinic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rPr>
            <a:t>Rural Health Clinic</a:t>
          </a:r>
          <a:endParaRPr lang="en-US" sz="1300" kern="1200">
            <a:latin typeface="+mn-lt"/>
          </a:endParaRPr>
        </a:p>
      </dsp:txBody>
      <dsp:txXfrm>
        <a:off x="39" y="565902"/>
        <a:ext cx="3798093" cy="4697038"/>
      </dsp:txXfrm>
    </dsp:sp>
    <dsp:sp modelId="{3A80A6CA-208C-4196-A49C-55868AECB9D1}">
      <dsp:nvSpPr>
        <dsp:cNvPr id="0" name=""/>
        <dsp:cNvSpPr/>
      </dsp:nvSpPr>
      <dsp:spPr>
        <a:xfrm>
          <a:off x="4329866" y="155726"/>
          <a:ext cx="3798093" cy="4101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Type of Service</a:t>
          </a:r>
        </a:p>
      </dsp:txBody>
      <dsp:txXfrm>
        <a:off x="4329866" y="155726"/>
        <a:ext cx="3798093" cy="410176"/>
      </dsp:txXfrm>
    </dsp:sp>
    <dsp:sp modelId="{194EBB3A-7895-452C-8788-C907CCBF0016}">
      <dsp:nvSpPr>
        <dsp:cNvPr id="0" name=""/>
        <dsp:cNvSpPr/>
      </dsp:nvSpPr>
      <dsp:spPr>
        <a:xfrm>
          <a:off x="4329866" y="565902"/>
          <a:ext cx="3798093" cy="46970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kern="1200">
              <a:latin typeface="+mn-lt"/>
            </a:rPr>
            <a:t>Visit with a Social worker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Activity therapy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Hospital outpatient clinic visit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Rural health clinic or federally qualified health center (rhc/fqhc) visit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Behavioral health counseling and therapy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Mental health assessment, by non-physician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Medication training and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Community psychiatric supportive treatment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Assertive community treatment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Crisis intervention service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Psychiatric health facility service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Comprehensive community support services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Therapeutic behavioral services, per 15 minutes (H2019)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Mental health support groups staff facilitated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Mental health support groups staff facilitated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Mental health functional therapies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Postoperative follow-up visit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Office visit for pediatric care and assessment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>
              <a:latin typeface="+mn-lt"/>
            </a:rPr>
            <a:t>Annual wellness visit </a:t>
          </a:r>
        </a:p>
      </dsp:txBody>
      <dsp:txXfrm>
        <a:off x="4329866" y="565902"/>
        <a:ext cx="3798093" cy="46970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3F5BA-A8CC-4256-AB39-D2FC1F9BB697}">
      <dsp:nvSpPr>
        <dsp:cNvPr id="0" name=""/>
        <dsp:cNvSpPr/>
      </dsp:nvSpPr>
      <dsp:spPr>
        <a:xfrm>
          <a:off x="0" y="2322"/>
          <a:ext cx="10875092" cy="1533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 follow-up visit with </a:t>
          </a:r>
          <a:r>
            <a:rPr lang="en-US" sz="2000" b="1" kern="120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any practitioner</a:t>
          </a:r>
          <a:r>
            <a:rPr lang="en-US" sz="20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, with a principal diagnosis of a mental health disorder </a:t>
          </a:r>
          <a:r>
            <a:rPr lang="en-US" sz="2000" b="1" kern="1200">
              <a:solidFill>
                <a:srgbClr val="FFFF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or</a:t>
          </a:r>
          <a:r>
            <a:rPr lang="en-US" sz="2000" b="1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Substance Use Disorder within 7 days after the ED visit</a:t>
          </a:r>
          <a:endParaRPr lang="en-US" sz="2000" kern="1200"/>
        </a:p>
      </dsp:txBody>
      <dsp:txXfrm>
        <a:off x="74837" y="77159"/>
        <a:ext cx="10725418" cy="1383361"/>
      </dsp:txXfrm>
    </dsp:sp>
    <dsp:sp modelId="{C7F1F9FC-721C-4127-925A-7B5054AAC8B6}">
      <dsp:nvSpPr>
        <dsp:cNvPr id="0" name=""/>
        <dsp:cNvSpPr/>
      </dsp:nvSpPr>
      <dsp:spPr>
        <a:xfrm rot="5400000">
          <a:off x="6789071" y="-1104899"/>
          <a:ext cx="1226428" cy="6966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>
              <a:effectLst/>
              <a:latin typeface="Aptos"/>
            </a:rPr>
            <a:t>Billing or rendering provider type* of 42 (psychologist), 84 (CMHC), 95 (SUD Tx Center), 37 (Social Worker), 47 (Clinical Counselor), 52 (Marriage and Family Therapist), 96 (Behavioral Health Paraprofessional)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>
              <a:effectLst/>
              <a:latin typeface="Aptos"/>
            </a:rPr>
            <a:t>POS code 55 (SUD residential treatment center) or 56 (psychiatric residential treatment center) *</a:t>
          </a:r>
          <a:endParaRPr lang="en-US" sz="1400" kern="1200"/>
        </a:p>
      </dsp:txBody>
      <dsp:txXfrm rot="-5400000">
        <a:off x="3918858" y="1825183"/>
        <a:ext cx="6906987" cy="1106690"/>
      </dsp:txXfrm>
    </dsp:sp>
    <dsp:sp modelId="{20F4098B-CDC3-4BAC-89B6-3C1122088107}">
      <dsp:nvSpPr>
        <dsp:cNvPr id="0" name=""/>
        <dsp:cNvSpPr/>
      </dsp:nvSpPr>
      <dsp:spPr>
        <a:xfrm>
          <a:off x="0" y="1612010"/>
          <a:ext cx="3918857" cy="1533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i="0" kern="1200">
              <a:effectLst/>
              <a:latin typeface="Aptos"/>
            </a:rPr>
            <a:t>Primary MH or SUD diagnosis on outpatient/professional medical claim with one of providers or services listed below:</a:t>
          </a:r>
        </a:p>
      </dsp:txBody>
      <dsp:txXfrm>
        <a:off x="74837" y="1686847"/>
        <a:ext cx="3769183" cy="1383361"/>
      </dsp:txXfrm>
    </dsp:sp>
    <dsp:sp modelId="{BC37CC27-0A00-4A47-A1C8-E13A6BB19FA7}">
      <dsp:nvSpPr>
        <dsp:cNvPr id="0" name=""/>
        <dsp:cNvSpPr/>
      </dsp:nvSpPr>
      <dsp:spPr>
        <a:xfrm rot="5400000">
          <a:off x="6789071" y="504787"/>
          <a:ext cx="1226428" cy="69668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>
              <a:effectLst/>
              <a:latin typeface="Aptos"/>
            </a:rPr>
            <a:t>Mental health or SUD revenue code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>
              <a:effectLst/>
              <a:latin typeface="Aptos"/>
            </a:rPr>
            <a:t>BH Procedure code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b="0" i="0" kern="1200">
              <a:effectLst/>
              <a:latin typeface="Aptos"/>
            </a:rPr>
            <a:t>E&amp;M Procedure code </a:t>
          </a:r>
          <a:endParaRPr lang="en-US" sz="1400" kern="1200"/>
        </a:p>
      </dsp:txBody>
      <dsp:txXfrm rot="-5400000">
        <a:off x="3918858" y="3434870"/>
        <a:ext cx="6906987" cy="1106690"/>
      </dsp:txXfrm>
    </dsp:sp>
    <dsp:sp modelId="{E11DC7AC-29DE-490B-966F-808B6FB90CDE}">
      <dsp:nvSpPr>
        <dsp:cNvPr id="0" name=""/>
        <dsp:cNvSpPr/>
      </dsp:nvSpPr>
      <dsp:spPr>
        <a:xfrm>
          <a:off x="0" y="3221698"/>
          <a:ext cx="3918857" cy="1533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i="0" kern="1200">
              <a:effectLst/>
              <a:latin typeface="Aptos"/>
            </a:rPr>
            <a:t>Has one of the following service codes (no restrictions on place of service or provider type):</a:t>
          </a:r>
        </a:p>
      </dsp:txBody>
      <dsp:txXfrm>
        <a:off x="74837" y="3296535"/>
        <a:ext cx="3769183" cy="1383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8FF7-5DFA-4191-A3CB-084D26FA7006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4108A-A658-4E8A-BE7D-D91AAFDE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52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3A28C-FF05-4485-9362-F9304691C3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735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B48D49-AD63-4C3A-B55E-AFC928362F4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22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4">
            <a:extLst>
              <a:ext uri="{FF2B5EF4-FFF2-40B4-BE49-F238E27FC236}">
                <a16:creationId xmlns:a16="http://schemas.microsoft.com/office/drawing/2014/main" id="{D8BAEDCB-C2D7-F94C-A594-EB15F66315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400" y="914400"/>
            <a:ext cx="5504688" cy="5029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60963" indent="0">
              <a:lnSpc>
                <a:spcPct val="90000"/>
              </a:lnSpc>
              <a:spcBef>
                <a:spcPts val="667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60963" indent="0">
              <a:spcBef>
                <a:spcPts val="1333"/>
              </a:spcBef>
              <a:buNone/>
              <a:defRPr sz="1600" b="1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329488" y="0"/>
            <a:ext cx="4862512" cy="6858000"/>
          </a:xfrm>
          <a:custGeom>
            <a:avLst/>
            <a:gdLst>
              <a:gd name="connsiteX0" fmla="*/ 0 w 4862512"/>
              <a:gd name="connsiteY0" fmla="*/ 0 h 6858000"/>
              <a:gd name="connsiteX1" fmla="*/ 1187 w 4862512"/>
              <a:gd name="connsiteY1" fmla="*/ 0 h 6858000"/>
              <a:gd name="connsiteX2" fmla="*/ 9497 w 4862512"/>
              <a:gd name="connsiteY2" fmla="*/ 0 h 6858000"/>
              <a:gd name="connsiteX3" fmla="*/ 32053 w 4862512"/>
              <a:gd name="connsiteY3" fmla="*/ 0 h 6858000"/>
              <a:gd name="connsiteX4" fmla="*/ 75977 w 4862512"/>
              <a:gd name="connsiteY4" fmla="*/ 0 h 6858000"/>
              <a:gd name="connsiteX5" fmla="*/ 148392 w 4862512"/>
              <a:gd name="connsiteY5" fmla="*/ 0 h 6858000"/>
              <a:gd name="connsiteX6" fmla="*/ 256422 w 4862512"/>
              <a:gd name="connsiteY6" fmla="*/ 0 h 6858000"/>
              <a:gd name="connsiteX7" fmla="*/ 407188 w 4862512"/>
              <a:gd name="connsiteY7" fmla="*/ 0 h 6858000"/>
              <a:gd name="connsiteX8" fmla="*/ 500824 w 4862512"/>
              <a:gd name="connsiteY8" fmla="*/ 0 h 6858000"/>
              <a:gd name="connsiteX9" fmla="*/ 607814 w 4862512"/>
              <a:gd name="connsiteY9" fmla="*/ 0 h 6858000"/>
              <a:gd name="connsiteX10" fmla="*/ 729051 w 4862512"/>
              <a:gd name="connsiteY10" fmla="*/ 0 h 6858000"/>
              <a:gd name="connsiteX11" fmla="*/ 865423 w 4862512"/>
              <a:gd name="connsiteY11" fmla="*/ 0 h 6858000"/>
              <a:gd name="connsiteX12" fmla="*/ 1017822 w 4862512"/>
              <a:gd name="connsiteY12" fmla="*/ 0 h 6858000"/>
              <a:gd name="connsiteX13" fmla="*/ 1187137 w 4862512"/>
              <a:gd name="connsiteY13" fmla="*/ 0 h 6858000"/>
              <a:gd name="connsiteX14" fmla="*/ 1374259 w 4862512"/>
              <a:gd name="connsiteY14" fmla="*/ 0 h 6858000"/>
              <a:gd name="connsiteX15" fmla="*/ 1580079 w 4862512"/>
              <a:gd name="connsiteY15" fmla="*/ 0 h 6858000"/>
              <a:gd name="connsiteX16" fmla="*/ 1805487 w 4862512"/>
              <a:gd name="connsiteY16" fmla="*/ 0 h 6858000"/>
              <a:gd name="connsiteX17" fmla="*/ 2051372 w 4862512"/>
              <a:gd name="connsiteY17" fmla="*/ 0 h 6858000"/>
              <a:gd name="connsiteX18" fmla="*/ 2318626 w 4862512"/>
              <a:gd name="connsiteY18" fmla="*/ 0 h 6858000"/>
              <a:gd name="connsiteX19" fmla="*/ 2608139 w 4862512"/>
              <a:gd name="connsiteY19" fmla="*/ 0 h 6858000"/>
              <a:gd name="connsiteX20" fmla="*/ 2920801 w 4862512"/>
              <a:gd name="connsiteY20" fmla="*/ 0 h 6858000"/>
              <a:gd name="connsiteX21" fmla="*/ 3257503 w 4862512"/>
              <a:gd name="connsiteY21" fmla="*/ 0 h 6858000"/>
              <a:gd name="connsiteX22" fmla="*/ 3619135 w 4862512"/>
              <a:gd name="connsiteY22" fmla="*/ 0 h 6858000"/>
              <a:gd name="connsiteX23" fmla="*/ 4006586 w 4862512"/>
              <a:gd name="connsiteY23" fmla="*/ 0 h 6858000"/>
              <a:gd name="connsiteX24" fmla="*/ 4420749 w 4862512"/>
              <a:gd name="connsiteY24" fmla="*/ 0 h 6858000"/>
              <a:gd name="connsiteX25" fmla="*/ 4862512 w 4862512"/>
              <a:gd name="connsiteY25" fmla="*/ 0 h 6858000"/>
              <a:gd name="connsiteX26" fmla="*/ 4862512 w 4862512"/>
              <a:gd name="connsiteY26" fmla="*/ 1675 h 6858000"/>
              <a:gd name="connsiteX27" fmla="*/ 4862512 w 4862512"/>
              <a:gd name="connsiteY27" fmla="*/ 13395 h 6858000"/>
              <a:gd name="connsiteX28" fmla="*/ 4862512 w 4862512"/>
              <a:gd name="connsiteY28" fmla="*/ 26161 h 6858000"/>
              <a:gd name="connsiteX29" fmla="*/ 4862512 w 4862512"/>
              <a:gd name="connsiteY29" fmla="*/ 45207 h 6858000"/>
              <a:gd name="connsiteX30" fmla="*/ 4862512 w 4862512"/>
              <a:gd name="connsiteY30" fmla="*/ 71787 h 6858000"/>
              <a:gd name="connsiteX31" fmla="*/ 4862512 w 4862512"/>
              <a:gd name="connsiteY31" fmla="*/ 107156 h 6858000"/>
              <a:gd name="connsiteX32" fmla="*/ 4862512 w 4862512"/>
              <a:gd name="connsiteY32" fmla="*/ 152572 h 6858000"/>
              <a:gd name="connsiteX33" fmla="*/ 4862512 w 4862512"/>
              <a:gd name="connsiteY33" fmla="*/ 209290 h 6858000"/>
              <a:gd name="connsiteX34" fmla="*/ 4862512 w 4862512"/>
              <a:gd name="connsiteY34" fmla="*/ 278565 h 6858000"/>
              <a:gd name="connsiteX35" fmla="*/ 4862512 w 4862512"/>
              <a:gd name="connsiteY35" fmla="*/ 361653 h 6858000"/>
              <a:gd name="connsiteX36" fmla="*/ 4862512 w 4862512"/>
              <a:gd name="connsiteY36" fmla="*/ 459809 h 6858000"/>
              <a:gd name="connsiteX37" fmla="*/ 4862512 w 4862512"/>
              <a:gd name="connsiteY37" fmla="*/ 574291 h 6858000"/>
              <a:gd name="connsiteX38" fmla="*/ 4862512 w 4862512"/>
              <a:gd name="connsiteY38" fmla="*/ 706352 h 6858000"/>
              <a:gd name="connsiteX39" fmla="*/ 4862512 w 4862512"/>
              <a:gd name="connsiteY39" fmla="*/ 857250 h 6858000"/>
              <a:gd name="connsiteX40" fmla="*/ 4862512 w 4862512"/>
              <a:gd name="connsiteY40" fmla="*/ 1028240 h 6858000"/>
              <a:gd name="connsiteX41" fmla="*/ 4862512 w 4862512"/>
              <a:gd name="connsiteY41" fmla="*/ 1220577 h 6858000"/>
              <a:gd name="connsiteX42" fmla="*/ 4862512 w 4862512"/>
              <a:gd name="connsiteY42" fmla="*/ 1435517 h 6858000"/>
              <a:gd name="connsiteX43" fmla="*/ 4862512 w 4862512"/>
              <a:gd name="connsiteY43" fmla="*/ 1674317 h 6858000"/>
              <a:gd name="connsiteX44" fmla="*/ 4862512 w 4862512"/>
              <a:gd name="connsiteY44" fmla="*/ 1938231 h 6858000"/>
              <a:gd name="connsiteX45" fmla="*/ 4862512 w 4862512"/>
              <a:gd name="connsiteY45" fmla="*/ 2228515 h 6858000"/>
              <a:gd name="connsiteX46" fmla="*/ 4862512 w 4862512"/>
              <a:gd name="connsiteY46" fmla="*/ 2546426 h 6858000"/>
              <a:gd name="connsiteX47" fmla="*/ 4862512 w 4862512"/>
              <a:gd name="connsiteY47" fmla="*/ 2716134 h 6858000"/>
              <a:gd name="connsiteX48" fmla="*/ 4862512 w 4862512"/>
              <a:gd name="connsiteY48" fmla="*/ 2893219 h 6858000"/>
              <a:gd name="connsiteX49" fmla="*/ 4862512 w 4862512"/>
              <a:gd name="connsiteY49" fmla="*/ 3077839 h 6858000"/>
              <a:gd name="connsiteX50" fmla="*/ 4862512 w 4862512"/>
              <a:gd name="connsiteY50" fmla="*/ 3270149 h 6858000"/>
              <a:gd name="connsiteX51" fmla="*/ 4862512 w 4862512"/>
              <a:gd name="connsiteY51" fmla="*/ 3470309 h 6858000"/>
              <a:gd name="connsiteX52" fmla="*/ 4862512 w 4862512"/>
              <a:gd name="connsiteY52" fmla="*/ 3678473 h 6858000"/>
              <a:gd name="connsiteX53" fmla="*/ 4862512 w 4862512"/>
              <a:gd name="connsiteY53" fmla="*/ 3894800 h 6858000"/>
              <a:gd name="connsiteX54" fmla="*/ 4862512 w 4862512"/>
              <a:gd name="connsiteY54" fmla="*/ 4119446 h 6858000"/>
              <a:gd name="connsiteX55" fmla="*/ 4862512 w 4862512"/>
              <a:gd name="connsiteY55" fmla="*/ 4352569 h 6858000"/>
              <a:gd name="connsiteX56" fmla="*/ 4862512 w 4862512"/>
              <a:gd name="connsiteY56" fmla="*/ 4594324 h 6858000"/>
              <a:gd name="connsiteX57" fmla="*/ 4862512 w 4862512"/>
              <a:gd name="connsiteY57" fmla="*/ 4844870 h 6858000"/>
              <a:gd name="connsiteX58" fmla="*/ 4862512 w 4862512"/>
              <a:gd name="connsiteY58" fmla="*/ 5104363 h 6858000"/>
              <a:gd name="connsiteX59" fmla="*/ 4862512 w 4862512"/>
              <a:gd name="connsiteY59" fmla="*/ 5372960 h 6858000"/>
              <a:gd name="connsiteX60" fmla="*/ 4862512 w 4862512"/>
              <a:gd name="connsiteY60" fmla="*/ 5650818 h 6858000"/>
              <a:gd name="connsiteX61" fmla="*/ 4862512 w 4862512"/>
              <a:gd name="connsiteY61" fmla="*/ 5938094 h 6858000"/>
              <a:gd name="connsiteX62" fmla="*/ 4862512 w 4862512"/>
              <a:gd name="connsiteY62" fmla="*/ 6234945 h 6858000"/>
              <a:gd name="connsiteX63" fmla="*/ 4862512 w 4862512"/>
              <a:gd name="connsiteY63" fmla="*/ 6541528 h 6858000"/>
              <a:gd name="connsiteX64" fmla="*/ 4862512 w 4862512"/>
              <a:gd name="connsiteY64" fmla="*/ 6858000 h 6858000"/>
              <a:gd name="connsiteX65" fmla="*/ 4856343 w 4862512"/>
              <a:gd name="connsiteY65" fmla="*/ 6858000 h 6858000"/>
              <a:gd name="connsiteX66" fmla="*/ 4841693 w 4862512"/>
              <a:gd name="connsiteY66" fmla="*/ 6858000 h 6858000"/>
              <a:gd name="connsiteX67" fmla="*/ 4813163 w 4862512"/>
              <a:gd name="connsiteY67" fmla="*/ 6858000 h 6858000"/>
              <a:gd name="connsiteX68" fmla="*/ 4766127 w 4862512"/>
              <a:gd name="connsiteY68" fmla="*/ 6858000 h 6858000"/>
              <a:gd name="connsiteX69" fmla="*/ 4695958 w 4862512"/>
              <a:gd name="connsiteY69" fmla="*/ 6858000 h 6858000"/>
              <a:gd name="connsiteX70" fmla="*/ 4598030 w 4862512"/>
              <a:gd name="connsiteY70" fmla="*/ 6858000 h 6858000"/>
              <a:gd name="connsiteX71" fmla="*/ 4467717 w 4862512"/>
              <a:gd name="connsiteY71" fmla="*/ 6858000 h 6858000"/>
              <a:gd name="connsiteX72" fmla="*/ 4300392 w 4862512"/>
              <a:gd name="connsiteY72" fmla="*/ 6858000 h 6858000"/>
              <a:gd name="connsiteX73" fmla="*/ 4091428 w 4862512"/>
              <a:gd name="connsiteY73" fmla="*/ 6858000 h 6858000"/>
              <a:gd name="connsiteX74" fmla="*/ 3836199 w 4862512"/>
              <a:gd name="connsiteY74" fmla="*/ 6858000 h 6858000"/>
              <a:gd name="connsiteX75" fmla="*/ 3689789 w 4862512"/>
              <a:gd name="connsiteY75" fmla="*/ 6858000 h 6858000"/>
              <a:gd name="connsiteX76" fmla="*/ 3530078 w 4862512"/>
              <a:gd name="connsiteY76" fmla="*/ 6858000 h 6858000"/>
              <a:gd name="connsiteX77" fmla="*/ 3356488 w 4862512"/>
              <a:gd name="connsiteY77" fmla="*/ 6858000 h 6858000"/>
              <a:gd name="connsiteX78" fmla="*/ 3168440 w 4862512"/>
              <a:gd name="connsiteY78" fmla="*/ 6858000 h 6858000"/>
              <a:gd name="connsiteX79" fmla="*/ 2965356 w 4862512"/>
              <a:gd name="connsiteY79" fmla="*/ 6858000 h 6858000"/>
              <a:gd name="connsiteX80" fmla="*/ 2746657 w 4862512"/>
              <a:gd name="connsiteY80" fmla="*/ 6858000 h 6858000"/>
              <a:gd name="connsiteX81" fmla="*/ 2511765 w 4862512"/>
              <a:gd name="connsiteY81" fmla="*/ 6858000 h 6858000"/>
              <a:gd name="connsiteX82" fmla="*/ 2260103 w 4862512"/>
              <a:gd name="connsiteY82" fmla="*/ 6858000 h 6858000"/>
              <a:gd name="connsiteX83" fmla="*/ 1991091 w 4862512"/>
              <a:gd name="connsiteY83" fmla="*/ 6858000 h 6858000"/>
              <a:gd name="connsiteX84" fmla="*/ 1704151 w 4862512"/>
              <a:gd name="connsiteY84" fmla="*/ 6858000 h 6858000"/>
              <a:gd name="connsiteX85" fmla="*/ 0 w 4862512"/>
              <a:gd name="connsiteY85" fmla="*/ 4800600 h 6858000"/>
              <a:gd name="connsiteX86" fmla="*/ 0 w 4862512"/>
              <a:gd name="connsiteY8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862512" h="6858000">
                <a:moveTo>
                  <a:pt x="0" y="0"/>
                </a:moveTo>
                <a:lnTo>
                  <a:pt x="1187" y="0"/>
                </a:lnTo>
                <a:lnTo>
                  <a:pt x="9497" y="0"/>
                </a:lnTo>
                <a:lnTo>
                  <a:pt x="32053" y="0"/>
                </a:lnTo>
                <a:lnTo>
                  <a:pt x="75977" y="0"/>
                </a:lnTo>
                <a:lnTo>
                  <a:pt x="148392" y="0"/>
                </a:lnTo>
                <a:lnTo>
                  <a:pt x="256422" y="0"/>
                </a:lnTo>
                <a:lnTo>
                  <a:pt x="407188" y="0"/>
                </a:lnTo>
                <a:lnTo>
                  <a:pt x="500824" y="0"/>
                </a:lnTo>
                <a:lnTo>
                  <a:pt x="607814" y="0"/>
                </a:lnTo>
                <a:lnTo>
                  <a:pt x="729051" y="0"/>
                </a:lnTo>
                <a:lnTo>
                  <a:pt x="865423" y="0"/>
                </a:lnTo>
                <a:lnTo>
                  <a:pt x="1017822" y="0"/>
                </a:lnTo>
                <a:lnTo>
                  <a:pt x="1187137" y="0"/>
                </a:lnTo>
                <a:lnTo>
                  <a:pt x="1374259" y="0"/>
                </a:lnTo>
                <a:lnTo>
                  <a:pt x="1580079" y="0"/>
                </a:lnTo>
                <a:lnTo>
                  <a:pt x="1805487" y="0"/>
                </a:lnTo>
                <a:lnTo>
                  <a:pt x="2051372" y="0"/>
                </a:lnTo>
                <a:lnTo>
                  <a:pt x="2318626" y="0"/>
                </a:lnTo>
                <a:lnTo>
                  <a:pt x="2608139" y="0"/>
                </a:lnTo>
                <a:lnTo>
                  <a:pt x="2920801" y="0"/>
                </a:lnTo>
                <a:lnTo>
                  <a:pt x="3257503" y="0"/>
                </a:lnTo>
                <a:lnTo>
                  <a:pt x="3619135" y="0"/>
                </a:lnTo>
                <a:lnTo>
                  <a:pt x="4006586" y="0"/>
                </a:lnTo>
                <a:lnTo>
                  <a:pt x="4420749" y="0"/>
                </a:lnTo>
                <a:lnTo>
                  <a:pt x="4862512" y="0"/>
                </a:lnTo>
                <a:lnTo>
                  <a:pt x="4862512" y="1675"/>
                </a:lnTo>
                <a:lnTo>
                  <a:pt x="4862512" y="13395"/>
                </a:lnTo>
                <a:lnTo>
                  <a:pt x="4862512" y="26161"/>
                </a:lnTo>
                <a:lnTo>
                  <a:pt x="4862512" y="45207"/>
                </a:lnTo>
                <a:lnTo>
                  <a:pt x="4862512" y="71787"/>
                </a:lnTo>
                <a:lnTo>
                  <a:pt x="4862512" y="107156"/>
                </a:lnTo>
                <a:lnTo>
                  <a:pt x="4862512" y="152572"/>
                </a:lnTo>
                <a:lnTo>
                  <a:pt x="4862512" y="209290"/>
                </a:lnTo>
                <a:lnTo>
                  <a:pt x="4862512" y="278565"/>
                </a:lnTo>
                <a:lnTo>
                  <a:pt x="4862512" y="361653"/>
                </a:lnTo>
                <a:lnTo>
                  <a:pt x="4862512" y="459809"/>
                </a:lnTo>
                <a:lnTo>
                  <a:pt x="4862512" y="574291"/>
                </a:lnTo>
                <a:lnTo>
                  <a:pt x="4862512" y="706352"/>
                </a:lnTo>
                <a:lnTo>
                  <a:pt x="4862512" y="857250"/>
                </a:lnTo>
                <a:lnTo>
                  <a:pt x="4862512" y="1028240"/>
                </a:lnTo>
                <a:lnTo>
                  <a:pt x="4862512" y="1220577"/>
                </a:lnTo>
                <a:lnTo>
                  <a:pt x="4862512" y="1435517"/>
                </a:lnTo>
                <a:lnTo>
                  <a:pt x="4862512" y="1674317"/>
                </a:lnTo>
                <a:lnTo>
                  <a:pt x="4862512" y="1938231"/>
                </a:lnTo>
                <a:lnTo>
                  <a:pt x="4862512" y="2228515"/>
                </a:lnTo>
                <a:lnTo>
                  <a:pt x="4862512" y="2546426"/>
                </a:lnTo>
                <a:lnTo>
                  <a:pt x="4862512" y="2716134"/>
                </a:lnTo>
                <a:lnTo>
                  <a:pt x="4862512" y="2893219"/>
                </a:lnTo>
                <a:lnTo>
                  <a:pt x="4862512" y="3077839"/>
                </a:lnTo>
                <a:lnTo>
                  <a:pt x="4862512" y="3270149"/>
                </a:lnTo>
                <a:lnTo>
                  <a:pt x="4862512" y="3470309"/>
                </a:lnTo>
                <a:lnTo>
                  <a:pt x="4862512" y="3678473"/>
                </a:lnTo>
                <a:lnTo>
                  <a:pt x="4862512" y="3894800"/>
                </a:lnTo>
                <a:lnTo>
                  <a:pt x="4862512" y="4119446"/>
                </a:lnTo>
                <a:lnTo>
                  <a:pt x="4862512" y="4352569"/>
                </a:lnTo>
                <a:lnTo>
                  <a:pt x="4862512" y="4594324"/>
                </a:lnTo>
                <a:lnTo>
                  <a:pt x="4862512" y="4844870"/>
                </a:lnTo>
                <a:lnTo>
                  <a:pt x="4862512" y="5104363"/>
                </a:lnTo>
                <a:lnTo>
                  <a:pt x="4862512" y="5372960"/>
                </a:lnTo>
                <a:lnTo>
                  <a:pt x="4862512" y="5650818"/>
                </a:lnTo>
                <a:lnTo>
                  <a:pt x="4862512" y="5938094"/>
                </a:lnTo>
                <a:lnTo>
                  <a:pt x="4862512" y="6234945"/>
                </a:lnTo>
                <a:lnTo>
                  <a:pt x="4862512" y="6541528"/>
                </a:lnTo>
                <a:lnTo>
                  <a:pt x="4862512" y="6858000"/>
                </a:lnTo>
                <a:lnTo>
                  <a:pt x="4856343" y="6858000"/>
                </a:lnTo>
                <a:lnTo>
                  <a:pt x="4841693" y="6858000"/>
                </a:lnTo>
                <a:lnTo>
                  <a:pt x="4813163" y="6858000"/>
                </a:lnTo>
                <a:lnTo>
                  <a:pt x="4766127" y="6858000"/>
                </a:lnTo>
                <a:lnTo>
                  <a:pt x="4695958" y="6858000"/>
                </a:lnTo>
                <a:lnTo>
                  <a:pt x="4598030" y="6858000"/>
                </a:lnTo>
                <a:lnTo>
                  <a:pt x="4467717" y="6858000"/>
                </a:lnTo>
                <a:lnTo>
                  <a:pt x="4300392" y="6858000"/>
                </a:lnTo>
                <a:lnTo>
                  <a:pt x="4091428" y="6858000"/>
                </a:lnTo>
                <a:lnTo>
                  <a:pt x="3836199" y="6858000"/>
                </a:lnTo>
                <a:lnTo>
                  <a:pt x="3689789" y="6858000"/>
                </a:lnTo>
                <a:lnTo>
                  <a:pt x="3530078" y="6858000"/>
                </a:lnTo>
                <a:lnTo>
                  <a:pt x="3356488" y="6858000"/>
                </a:lnTo>
                <a:lnTo>
                  <a:pt x="3168440" y="6858000"/>
                </a:lnTo>
                <a:lnTo>
                  <a:pt x="2965356" y="6858000"/>
                </a:lnTo>
                <a:lnTo>
                  <a:pt x="2746657" y="6858000"/>
                </a:lnTo>
                <a:lnTo>
                  <a:pt x="2511765" y="6858000"/>
                </a:lnTo>
                <a:lnTo>
                  <a:pt x="2260103" y="6858000"/>
                </a:lnTo>
                <a:lnTo>
                  <a:pt x="1991091" y="6858000"/>
                </a:lnTo>
                <a:lnTo>
                  <a:pt x="1704151" y="6858000"/>
                </a:lnTo>
                <a:cubicBezTo>
                  <a:pt x="727105" y="6675120"/>
                  <a:pt x="0" y="5783580"/>
                  <a:pt x="0" y="4800600"/>
                </a:cubicBezTo>
                <a:cubicBezTo>
                  <a:pt x="0" y="4800600"/>
                  <a:pt x="0" y="4800600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 title="Humana Logo">
            <a:extLst>
              <a:ext uri="{FF2B5EF4-FFF2-40B4-BE49-F238E27FC236}">
                <a16:creationId xmlns:a16="http://schemas.microsoft.com/office/drawing/2014/main" id="{A5474D75-8369-D34D-B5BF-4810462D7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62989"/>
            <a:ext cx="1446306" cy="2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3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B382-E267-5E42-A102-AA4C01C9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958" y="365760"/>
            <a:ext cx="8909282" cy="603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C5CE7-5CC2-8641-95FC-A8C1863D9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16958" y="1463040"/>
            <a:ext cx="8906233" cy="4572000"/>
          </a:xfrm>
        </p:spPr>
        <p:txBody>
          <a:bodyPr/>
          <a:lstStyle>
            <a:lvl1pPr marL="304815" indent="-304815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  <a:defRPr>
                <a:latin typeface="+mj-lt"/>
              </a:defRPr>
            </a:lvl1pPr>
            <a:lvl2pPr marL="487704" indent="-182889">
              <a:defRPr sz="1900"/>
            </a:lvl2pPr>
            <a:lvl3pPr marL="670594">
              <a:defRPr/>
            </a:lvl3pPr>
            <a:lvl4pPr marL="853483">
              <a:defRPr/>
            </a:lvl4pPr>
            <a:lvl5pPr marL="1036372">
              <a:defRPr/>
            </a:lvl5pPr>
            <a:lvl6pPr marL="1219261">
              <a:defRPr/>
            </a:lvl6pPr>
            <a:lvl7pPr marL="1402150">
              <a:defRPr/>
            </a:lvl7pPr>
            <a:lvl8pPr marL="1585039"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 </a:t>
            </a:r>
          </a:p>
          <a:p>
            <a:pPr lvl="7"/>
            <a:r>
              <a:rPr lang="en-US"/>
              <a:t>Eighth level </a:t>
            </a:r>
          </a:p>
          <a:p>
            <a:pPr lvl="1"/>
            <a:endParaRPr lang="en-US"/>
          </a:p>
          <a:p>
            <a:pPr lvl="0"/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1BF7590-CEA5-424C-B50D-F5DAF189D77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916958" y="6248400"/>
            <a:ext cx="7687034" cy="30480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D1DB1-C1CC-BD45-B461-0B638A0285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B690B0-2F29-F64C-A0CB-7E231F32B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62989"/>
            <a:ext cx="1446306" cy="2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968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F90D9-B8B5-E38D-6E37-BC495201D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7849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02D0-8250-5651-7ABF-AA8EA6584F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069465"/>
            <a:ext cx="10515600" cy="412547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spcAft>
                <a:spcPts val="751"/>
              </a:spcAft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spcBef>
                <a:spcPts val="751"/>
              </a:spcBef>
              <a:spcAft>
                <a:spcPts val="601"/>
              </a:spcAft>
              <a:buClrTx/>
              <a:defRPr>
                <a:latin typeface="Source Sans Pro" panose="020B0503030403020204" pitchFamily="34" charset="0"/>
              </a:defRPr>
            </a:lvl2pPr>
            <a:lvl3pPr marL="925785" indent="-171442">
              <a:spcBef>
                <a:spcPts val="751"/>
              </a:spcBef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>
              <a:spcBef>
                <a:spcPts val="751"/>
              </a:spcBef>
              <a:buClrTx/>
              <a:defRPr>
                <a:latin typeface="Source Sans Pro" panose="020B0503030403020204" pitchFamily="34" charset="0"/>
              </a:defRPr>
            </a:lvl4pPr>
            <a:lvl5pPr>
              <a:spcBef>
                <a:spcPts val="751"/>
              </a:spcBef>
              <a:buClrTx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979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F8834-38F3-1CA9-44B3-7CA376EE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8865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E891-43AB-275F-38EF-49650DE6E3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079625"/>
            <a:ext cx="5439032" cy="4093261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 marL="582903" indent="-171442">
              <a:buClrTx/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 marL="1200091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4pPr>
            <a:lvl5pPr marL="1542973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1CB59-8470-B43E-6E63-AEED173C45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2079625"/>
            <a:ext cx="5715000" cy="4093261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buClrTx/>
              <a:defRPr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 marL="1542973" indent="-171442"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08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F8834-38F3-1CA9-44B3-7CA376EE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8865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E891-43AB-275F-38EF-49650DE6E3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079625"/>
            <a:ext cx="5439032" cy="4093261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buClrTx/>
              <a:defRPr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>
              <a:buClrTx/>
              <a:defRPr>
                <a:latin typeface="Source Sans Pro" panose="020B0503030403020204" pitchFamily="34" charset="0"/>
              </a:defRPr>
            </a:lvl4pPr>
            <a:lvl5pPr>
              <a:buClrTx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18B289-FB2A-433A-1969-CB0978793A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6000" y="2079624"/>
            <a:ext cx="5439032" cy="4093261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buClrTx/>
              <a:defRPr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>
              <a:buClrTx/>
              <a:defRPr>
                <a:latin typeface="Source Sans Pro" panose="020B0503030403020204" pitchFamily="34" charset="0"/>
              </a:defRPr>
            </a:lvl4pPr>
            <a:lvl5pPr>
              <a:buClrTx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941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47" y="559098"/>
            <a:ext cx="11430000" cy="982861"/>
          </a:xfrm>
        </p:spPr>
        <p:txBody>
          <a:bodyPr/>
          <a:lstStyle>
            <a:lvl1pPr>
              <a:defRPr cap="none" baseline="0">
                <a:solidFill>
                  <a:srgbClr val="0E3F7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547" y="2008683"/>
            <a:ext cx="9878336" cy="3687268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11460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420547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403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96B5D-8E16-68DE-7304-66EF4407A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65977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none" baseline="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700912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460971-7BDF-7F72-0546-1CD3EEA42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8" y="65024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40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7DE4F7-554C-C349-5AEA-FE51347D99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94" y="650240"/>
            <a:ext cx="6601511" cy="5403850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 sz="2400">
                <a:latin typeface="Source Sans Pro" panose="020B0503030403020204" pitchFamily="34" charset="0"/>
              </a:defRPr>
            </a:lvl1pPr>
            <a:lvl2pPr>
              <a:buClrTx/>
              <a:defRPr sz="2100"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 sz="1801">
                <a:latin typeface="Source Sans Pro" panose="020B0503030403020204" pitchFamily="34" charset="0"/>
              </a:defRPr>
            </a:lvl3pPr>
            <a:lvl4pPr>
              <a:buClrTx/>
              <a:defRPr sz="1500">
                <a:latin typeface="Source Sans Pro" panose="020B0503030403020204" pitchFamily="34" charset="0"/>
              </a:defRPr>
            </a:lvl4pPr>
            <a:lvl5pPr>
              <a:buClrTx/>
              <a:defRPr sz="1500">
                <a:latin typeface="Source Sans Pro" panose="020B0503030403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39822E5-7C75-C034-6E72-C4BE524DE6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8" y="225044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1">
                <a:latin typeface="Source Sans Pro" panose="020B0503030403020204" pitchFamily="34" charset="0"/>
              </a:defRPr>
            </a:lvl1pPr>
            <a:lvl2pPr marL="342882" indent="0">
              <a:buNone/>
              <a:defRPr sz="1051"/>
            </a:lvl2pPr>
            <a:lvl3pPr marL="685767" indent="0">
              <a:buNone/>
              <a:defRPr sz="900"/>
            </a:lvl3pPr>
            <a:lvl4pPr marL="1028649" indent="0">
              <a:buNone/>
              <a:defRPr sz="751"/>
            </a:lvl4pPr>
            <a:lvl5pPr marL="1371531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159462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F79A7-CF03-42DB-B12B-CAC0CD52D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3" y="62992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40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504C15A-8B53-C30E-75D5-3F956221F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1" y="629921"/>
            <a:ext cx="6627812" cy="5403850"/>
          </a:xfrm>
          <a:prstGeom prst="rect">
            <a:avLst/>
          </a:prstGeom>
        </p:spPr>
        <p:txBody>
          <a:bodyPr/>
          <a:lstStyle>
            <a:lvl1pPr marL="0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Tx/>
              <a:buSzPct val="110000"/>
              <a:buFont typeface="Arial" panose="020B0604020202020204" pitchFamily="34" charset="0"/>
              <a:buNone/>
              <a:tabLst/>
              <a:defRPr sz="1801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342882" indent="0">
              <a:buNone/>
              <a:defRPr sz="2100"/>
            </a:lvl2pPr>
            <a:lvl3pPr marL="685767" indent="0">
              <a:buNone/>
              <a:defRPr sz="1801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marL="257163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93AC750-49D1-2070-5AD1-374AA29E4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3" y="223012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1">
                <a:latin typeface="Source Sans Pro" panose="020B0503030403020204" pitchFamily="34" charset="0"/>
              </a:defRPr>
            </a:lvl1pPr>
            <a:lvl2pPr marL="342882" indent="0">
              <a:buNone/>
              <a:defRPr sz="1051"/>
            </a:lvl2pPr>
            <a:lvl3pPr marL="685767" indent="0">
              <a:buNone/>
              <a:defRPr sz="900"/>
            </a:lvl3pPr>
            <a:lvl4pPr marL="1028649" indent="0">
              <a:buNone/>
              <a:defRPr sz="751"/>
            </a:lvl4pPr>
            <a:lvl5pPr marL="1371531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825064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55578F0-CF60-3CFA-937F-E4DECF645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559" y="2240280"/>
            <a:ext cx="5491140" cy="3880204"/>
          </a:xfrm>
          <a:prstGeom prst="rect">
            <a:avLst/>
          </a:prstGeom>
        </p:spPr>
        <p:txBody>
          <a:bodyPr/>
          <a:lstStyle>
            <a:lvl1pPr marL="171441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Tx/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428604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BA6A27C-B7D8-4A10-A404-D85B401B78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4304" y="2240280"/>
            <a:ext cx="5491141" cy="3880204"/>
          </a:xfrm>
          <a:prstGeom prst="rect">
            <a:avLst/>
          </a:prstGeom>
        </p:spPr>
        <p:txBody>
          <a:bodyPr/>
          <a:lstStyle>
            <a:lvl1pPr marL="171441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28604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AE7EBB-2FF3-F5CD-CBA7-BD15B8A16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3" y="639455"/>
            <a:ext cx="11424444" cy="1325563"/>
          </a:xfrm>
        </p:spPr>
        <p:txBody>
          <a:bodyPr/>
          <a:lstStyle>
            <a:lvl1pPr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9275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B65EEB-FC9D-A9C7-B801-EAFE54958B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559" y="2169168"/>
            <a:ext cx="5491140" cy="3640361"/>
          </a:xfrm>
          <a:prstGeom prst="rect">
            <a:avLst/>
          </a:prstGeom>
        </p:spPr>
        <p:txBody>
          <a:bodyPr/>
          <a:lstStyle>
            <a:lvl1pPr marL="171441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428604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1E0BC0B-4988-F224-E888-3F8BD697F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4304" y="2169168"/>
            <a:ext cx="5491141" cy="3640361"/>
          </a:xfrm>
          <a:prstGeom prst="rect">
            <a:avLst/>
          </a:prstGeom>
        </p:spPr>
        <p:txBody>
          <a:bodyPr/>
          <a:lstStyle>
            <a:lvl1pPr marL="171441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428604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FDAC62-EFCA-61A2-E70C-B5655BB00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3" y="568335"/>
            <a:ext cx="11424444" cy="1325563"/>
          </a:xfrm>
        </p:spPr>
        <p:txBody>
          <a:bodyPr/>
          <a:lstStyle>
            <a:lvl1pPr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B77642-E1FE-4397-C2D3-99FC7F6CEA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3" y="58102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D28291-3FC8-C87E-C83B-97DF3AE59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8102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38368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1A9BEB-0064-31C1-00F7-210FF3EAD5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755" y="196501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D05363C-1255-CF94-4077-0E2F5E0EE7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4442" y="1965018"/>
            <a:ext cx="4292327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C6AA247-CE54-05F0-D6F5-9D661CFB1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80555" y="196501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41A0D5-4A25-3FA6-F46F-8D4E89E13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08098"/>
            <a:ext cx="11430000" cy="982861"/>
          </a:xfrm>
        </p:spPr>
        <p:txBody>
          <a:bodyPr/>
          <a:lstStyle>
            <a:lvl1pPr>
              <a:defRPr>
                <a:solidFill>
                  <a:srgbClr val="0E3F7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44CDF0D-EC65-453F-E0B3-F92636BF60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5763" y="4203779"/>
            <a:ext cx="4292327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8E0F9-FBFE-45EF-AFB8-ED42A83D80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91875" y="420377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703B0A-ADB6-3D5A-77E6-A149CFE686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80555" y="420377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45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40E-C3B9-7249-8B71-09A343E86A9A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2"/>
          <p:cNvSpPr>
            <a:spLocks noGrp="1"/>
          </p:cNvSpPr>
          <p:nvPr userDrawn="1">
            <p:ph type="pic" sz="quarter" idx="11"/>
          </p:nvPr>
        </p:nvSpPr>
        <p:spPr>
          <a:xfrm>
            <a:off x="3586599" y="2148447"/>
            <a:ext cx="1633728" cy="1633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5BD6-1A03-1946-9B62-D5C7E43C47BF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916959" y="3968984"/>
            <a:ext cx="2961276" cy="1599243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2000">
                <a:latin typeface="+mj-lt"/>
              </a:defRPr>
            </a:lvl2pPr>
            <a:lvl3pPr marL="6350" indent="0" algn="ctr">
              <a:buNone/>
              <a:tabLst/>
              <a:defRPr sz="1600"/>
            </a:lvl3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  <a:p>
            <a:pPr lvl="2"/>
            <a:r>
              <a:rPr lang="en-US"/>
              <a:t>Brief bio copy</a:t>
            </a:r>
          </a:p>
        </p:txBody>
      </p:sp>
      <p:sp>
        <p:nvSpPr>
          <p:cNvPr id="10" name="Picture Placeholder 12"/>
          <p:cNvSpPr>
            <a:spLocks noGrp="1"/>
          </p:cNvSpPr>
          <p:nvPr userDrawn="1">
            <p:ph type="pic" sz="quarter" idx="12"/>
          </p:nvPr>
        </p:nvSpPr>
        <p:spPr>
          <a:xfrm>
            <a:off x="7302859" y="2148447"/>
            <a:ext cx="1633728" cy="1633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uk-UA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169706-2771-1342-BC54-D83D997E21A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633219" y="3968984"/>
            <a:ext cx="2961276" cy="1599243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2000">
                <a:latin typeface="+mj-lt"/>
              </a:defRPr>
            </a:lvl2pPr>
            <a:lvl3pPr marL="6350" indent="0" algn="ctr">
              <a:buNone/>
              <a:tabLst/>
              <a:defRPr sz="1600"/>
            </a:lvl3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  <a:p>
            <a:pPr lvl="2"/>
            <a:r>
              <a:rPr lang="en-US"/>
              <a:t>Brief bio copy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083DF-F4A2-154D-AA9B-C4ECB7018587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172D9-C10D-224D-99BD-8F93F0014515}"/>
              </a:ext>
            </a:extLst>
          </p:cNvPr>
          <p:cNvSpPr>
            <a:spLocks noGrp="1"/>
          </p:cNvSpPr>
          <p:nvPr userDrawn="1">
            <p:ph type="sldNum" sz="quarter" idx="18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7055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9" y="3250541"/>
            <a:ext cx="443302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medicaid.ohio.gov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5" y="1817640"/>
            <a:ext cx="7126515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63" y="3027236"/>
            <a:ext cx="32366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856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9" y="3244335"/>
            <a:ext cx="443302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medicaid.ohio.gov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5" y="1817640"/>
            <a:ext cx="7126515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63" y="3027236"/>
            <a:ext cx="32366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8127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0C89346-382E-F33C-2DE6-207BC13CC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56" y="2513074"/>
            <a:ext cx="6672087" cy="18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40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 Content Divider">
    <p:bg>
      <p:bgPr>
        <a:solidFill>
          <a:srgbClr val="0E3F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752600"/>
            <a:ext cx="1219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 userDrawn="1"/>
        </p:nvSpPr>
        <p:spPr>
          <a:xfrm>
            <a:off x="0" y="5197475"/>
            <a:ext cx="1219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3276598"/>
            <a:ext cx="11785600" cy="9144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0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140E-C3B9-7249-8B71-09A343E8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56D570B6-EDA8-D549-8E95-F9AE4E934A0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465855" y="2144266"/>
            <a:ext cx="1633728" cy="1633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uk-UA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E564787-CBDB-A747-8277-DB5B8577BE2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59513" y="3959624"/>
            <a:ext cx="2229756" cy="1599243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2000">
                <a:latin typeface="+mj-lt"/>
              </a:defRPr>
            </a:lvl2pPr>
            <a:lvl3pPr marL="6350" indent="0" algn="ctr">
              <a:buNone/>
              <a:tabLst/>
              <a:defRPr sz="1600"/>
            </a:lvl3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  <a:p>
            <a:pPr lvl="2"/>
            <a:r>
              <a:rPr lang="en-US"/>
              <a:t>Brief bio copy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5438860" y="2144266"/>
            <a:ext cx="1633728" cy="1633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5BD6-1A03-1946-9B62-D5C7E43C47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0843" y="3959624"/>
            <a:ext cx="2229763" cy="1599243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2000">
                <a:latin typeface="+mj-lt"/>
              </a:defRPr>
            </a:lvl2pPr>
            <a:lvl3pPr marL="6350" indent="0" algn="ctr">
              <a:buNone/>
              <a:tabLst/>
              <a:defRPr sz="1600"/>
            </a:lvl3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  <a:p>
            <a:pPr lvl="2"/>
            <a:r>
              <a:rPr lang="en-US"/>
              <a:t>Brief bio copy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8406695" y="2144266"/>
            <a:ext cx="1633728" cy="163372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>
            <a:noFill/>
          </a:ln>
        </p:spPr>
        <p:txBody>
          <a:bodyPr/>
          <a:lstStyle>
            <a:lvl1pPr>
              <a:defRPr sz="1333"/>
            </a:lvl1pPr>
          </a:lstStyle>
          <a:p>
            <a:r>
              <a:rPr lang="en-US"/>
              <a:t>Click icon to add picture</a:t>
            </a:r>
            <a:endParaRPr lang="uk-UA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169706-2771-1342-BC54-D83D997E21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7991" y="3959624"/>
            <a:ext cx="2231136" cy="1599243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2000">
                <a:latin typeface="+mj-lt"/>
              </a:defRPr>
            </a:lvl2pPr>
            <a:lvl3pPr marL="6350" indent="0" algn="ctr">
              <a:buNone/>
              <a:tabLst/>
              <a:defRPr sz="1600"/>
            </a:lvl3pPr>
          </a:lstStyle>
          <a:p>
            <a:pPr lvl="0"/>
            <a:r>
              <a:rPr lang="en-US"/>
              <a:t>Name</a:t>
            </a:r>
          </a:p>
          <a:p>
            <a:pPr lvl="1"/>
            <a:r>
              <a:rPr lang="en-US"/>
              <a:t>Title</a:t>
            </a:r>
          </a:p>
          <a:p>
            <a:pPr lvl="2"/>
            <a:r>
              <a:rPr lang="en-US"/>
              <a:t>Brief bio copy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2D0F9-08A4-0F4D-A0B4-2042E516E6C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172D9-C10D-224D-99BD-8F93F001451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91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73DB-1F75-834F-927D-ADB5216B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254290-7DE3-6B44-8595-33F864E07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463040"/>
            <a:ext cx="11137392" cy="4572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BA5E07-3F71-5443-8384-74F9B787AE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2A76A7-610A-284F-8CBA-26689485FF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22584-F865-C34C-BE25-975BB9D4999A}"/>
              </a:ext>
            </a:extLst>
          </p:cNvPr>
          <p:cNvSpPr/>
          <p:nvPr userDrawn="1"/>
        </p:nvSpPr>
        <p:spPr>
          <a:xfrm>
            <a:off x="0" y="0"/>
            <a:ext cx="320040" cy="61722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D399A-EA85-0148-8D83-230A6B861269}"/>
              </a:ext>
            </a:extLst>
          </p:cNvPr>
          <p:cNvSpPr/>
          <p:nvPr userDrawn="1"/>
        </p:nvSpPr>
        <p:spPr>
          <a:xfrm>
            <a:off x="-1" y="6248400"/>
            <a:ext cx="320041" cy="609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00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254290-7DE3-6B44-8595-33F864E07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5800" y="1828800"/>
            <a:ext cx="11137392" cy="304495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B950B3-1F1A-9A44-8C60-DC7B004583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423E85-AE4F-9A4A-9A32-BC2475460C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052C87-FB9F-0E4C-91F5-F939F69776C3}"/>
              </a:ext>
            </a:extLst>
          </p:cNvPr>
          <p:cNvSpPr/>
          <p:nvPr userDrawn="1"/>
        </p:nvSpPr>
        <p:spPr>
          <a:xfrm>
            <a:off x="0" y="0"/>
            <a:ext cx="320040" cy="61722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9A2938-0DA7-934D-B9C9-9C7C73E9C063}"/>
              </a:ext>
            </a:extLst>
          </p:cNvPr>
          <p:cNvSpPr/>
          <p:nvPr userDrawn="1"/>
        </p:nvSpPr>
        <p:spPr>
          <a:xfrm>
            <a:off x="-1" y="6248400"/>
            <a:ext cx="320041" cy="609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2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E A ST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6957-8385-BA41-AC67-96E9BF1EE28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85799" y="2095150"/>
            <a:ext cx="4443984" cy="2667701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254290-7DE3-6B44-8595-33F864E0761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522298" y="2095150"/>
            <a:ext cx="6300894" cy="26677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12AA11-764E-7047-9DB2-3929FBD5C174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93802-628D-014A-8342-91C92F75B630}"/>
              </a:ext>
            </a:extLst>
          </p:cNvPr>
          <p:cNvSpPr>
            <a:spLocks noGrp="1"/>
          </p:cNvSpPr>
          <p:nvPr userDrawn="1">
            <p:ph type="sldNum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8DDFF3-88F3-0E45-B4F0-570E0206884C}"/>
              </a:ext>
            </a:extLst>
          </p:cNvPr>
          <p:cNvSpPr/>
          <p:nvPr userDrawn="1"/>
        </p:nvSpPr>
        <p:spPr>
          <a:xfrm>
            <a:off x="0" y="0"/>
            <a:ext cx="320040" cy="61722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8FEC4-E132-FB44-B240-ADD130D11831}"/>
              </a:ext>
            </a:extLst>
          </p:cNvPr>
          <p:cNvSpPr/>
          <p:nvPr userDrawn="1"/>
        </p:nvSpPr>
        <p:spPr>
          <a:xfrm>
            <a:off x="-1" y="6248400"/>
            <a:ext cx="320041" cy="609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EB701E-8C4A-3047-AED1-EAE347434DE6}"/>
              </a:ext>
            </a:extLst>
          </p:cNvPr>
          <p:cNvCxnSpPr>
            <a:cxnSpLocks/>
          </p:cNvCxnSpPr>
          <p:nvPr userDrawn="1"/>
        </p:nvCxnSpPr>
        <p:spPr>
          <a:xfrm>
            <a:off x="5324866" y="2095150"/>
            <a:ext cx="0" cy="2667701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24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02D9A-4AE7-D24A-B935-D891CC9DAAD3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6F82DE-D60B-DC4F-BF67-13C1749FD2B2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85800" y="1463040"/>
            <a:ext cx="5385816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D2A7B6D-F215-164B-AB00-58091BC04357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437376" y="1463040"/>
            <a:ext cx="5386558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E3132-41DD-5640-81C9-CA94A8DA1D0F}"/>
              </a:ext>
            </a:extLst>
          </p:cNvPr>
          <p:cNvSpPr>
            <a:spLocks noGrp="1"/>
          </p:cNvSpPr>
          <p:nvPr userDrawn="1">
            <p:ph type="ftr" sz="quarter" idx="18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540F1-D8A0-FF46-B1EA-4E900B8607C0}"/>
              </a:ext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1FAF78-10EF-9245-B0F0-C5520AFFAF52}"/>
              </a:ext>
            </a:extLst>
          </p:cNvPr>
          <p:cNvGrpSpPr/>
          <p:nvPr userDrawn="1"/>
        </p:nvGrpSpPr>
        <p:grpSpPr>
          <a:xfrm>
            <a:off x="-1" y="0"/>
            <a:ext cx="320041" cy="6858000"/>
            <a:chOff x="-1" y="0"/>
            <a:chExt cx="320041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885738-3B2A-BF4F-932E-64383B048B20}"/>
                </a:ext>
              </a:extLst>
            </p:cNvPr>
            <p:cNvSpPr/>
            <p:nvPr userDrawn="1"/>
          </p:nvSpPr>
          <p:spPr>
            <a:xfrm>
              <a:off x="-1" y="0"/>
              <a:ext cx="320041" cy="969264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3659F7-FA44-E74C-A47D-AD78372A9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1400"/>
              <a:ext cx="317500" cy="581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713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93646-16B9-0F4C-9B07-2AE355DE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DC3CF-062F-6D4A-B068-360B58638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463040"/>
            <a:ext cx="3209544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3CA37B-759A-264A-954C-81B341DC92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49978" y="1463040"/>
            <a:ext cx="3212592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88EC3E-2BC0-6F4F-99A5-C254D1B501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0600" y="1463040"/>
            <a:ext cx="3212592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71666-31D6-0B41-921D-895B647FE59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A206-F521-BF45-9311-E95E6E8C51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696DA-E60F-B14F-849A-E74914636560}"/>
              </a:ext>
            </a:extLst>
          </p:cNvPr>
          <p:cNvSpPr/>
          <p:nvPr userDrawn="1"/>
        </p:nvSpPr>
        <p:spPr>
          <a:xfrm>
            <a:off x="0" y="0"/>
            <a:ext cx="320040" cy="61722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F6C489-9BFB-364A-9B66-9FD1C9534EF7}"/>
              </a:ext>
            </a:extLst>
          </p:cNvPr>
          <p:cNvSpPr/>
          <p:nvPr userDrawn="1"/>
        </p:nvSpPr>
        <p:spPr>
          <a:xfrm>
            <a:off x="-1" y="6248400"/>
            <a:ext cx="320041" cy="609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51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E279D-A6D5-BF4C-8881-FB4D65FF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DC3CF-062F-6D4A-B068-360B58638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" y="1463040"/>
            <a:ext cx="3212592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3C30871-9CE5-704E-918A-539E74CBFF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48200" y="1463040"/>
            <a:ext cx="3212592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088EC3E-2BC0-6F4F-99A5-C254D1B5014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13648" y="1463040"/>
            <a:ext cx="3212592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092D13B-F05B-DB46-9F08-B097B3E090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800" y="3894435"/>
            <a:ext cx="3212592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F2ECC7E-EB13-D640-8266-A7D8A5D4A5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48200" y="3892741"/>
            <a:ext cx="3212592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22C77D9-380D-3D40-88C7-383D26FB957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0600" y="3892741"/>
            <a:ext cx="3212592" cy="1828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10B9EB-429D-844E-A6DF-04F458ECEDA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A206-F521-BF45-9311-E95E6E8C51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ED88DB-5005-0E4B-9A5D-18E3BE61C9A9}"/>
              </a:ext>
            </a:extLst>
          </p:cNvPr>
          <p:cNvGrpSpPr/>
          <p:nvPr userDrawn="1"/>
        </p:nvGrpSpPr>
        <p:grpSpPr>
          <a:xfrm>
            <a:off x="-1" y="0"/>
            <a:ext cx="320041" cy="6858000"/>
            <a:chOff x="-1" y="0"/>
            <a:chExt cx="320041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98514AE-BC7F-F34A-B326-DC9C9B1BE82D}"/>
                </a:ext>
              </a:extLst>
            </p:cNvPr>
            <p:cNvSpPr/>
            <p:nvPr userDrawn="1"/>
          </p:nvSpPr>
          <p:spPr>
            <a:xfrm>
              <a:off x="-1" y="0"/>
              <a:ext cx="320041" cy="969264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>
                <a:solidFill>
                  <a:schemeClr val="tx1"/>
                </a:solidFill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2B1C580-D102-FC4A-8250-39B280ABC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41400"/>
              <a:ext cx="317500" cy="5816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173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- 1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126BDFA-0B7C-C04E-9B57-456717EB7F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2770265"/>
            <a:ext cx="1645561" cy="1423132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046A911-4395-A54C-B59C-C52ADEEAE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8608" y="2770265"/>
            <a:ext cx="9094584" cy="1423132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63527-8F06-2A46-8880-B40F067DECB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262ABD-8F75-1C4F-A2F1-BC8E46DC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D902F-E8C5-B04C-9627-8A78833A1A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FB49E5-2828-DE4F-B8C9-053DE584B80B}"/>
              </a:ext>
            </a:extLst>
          </p:cNvPr>
          <p:cNvCxnSpPr>
            <a:cxnSpLocks/>
          </p:cNvCxnSpPr>
          <p:nvPr userDrawn="1"/>
        </p:nvCxnSpPr>
        <p:spPr>
          <a:xfrm>
            <a:off x="2535904" y="2770265"/>
            <a:ext cx="0" cy="1423132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24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>
            <a:extLst>
              <a:ext uri="{FF2B5EF4-FFF2-40B4-BE49-F238E27FC236}">
                <a16:creationId xmlns:a16="http://schemas.microsoft.com/office/drawing/2014/main" id="{425E3FF1-8A4E-E44B-AA34-C7F0AE1559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5003800"/>
            <a:ext cx="8026400" cy="124740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60963" indent="0">
              <a:lnSpc>
                <a:spcPct val="90000"/>
              </a:lnSpc>
              <a:spcBef>
                <a:spcPts val="667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60963" indent="0">
              <a:spcBef>
                <a:spcPts val="1333"/>
              </a:spcBef>
              <a:buNone/>
              <a:defRPr sz="16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605338"/>
          </a:xfrm>
          <a:custGeom>
            <a:avLst/>
            <a:gdLst>
              <a:gd name="connsiteX0" fmla="*/ 0 w 12192000"/>
              <a:gd name="connsiteY0" fmla="*/ 0 h 4605338"/>
              <a:gd name="connsiteX1" fmla="*/ 2977 w 12192000"/>
              <a:gd name="connsiteY1" fmla="*/ 0 h 4605338"/>
              <a:gd name="connsiteX2" fmla="*/ 23813 w 12192000"/>
              <a:gd name="connsiteY2" fmla="*/ 0 h 4605338"/>
              <a:gd name="connsiteX3" fmla="*/ 46509 w 12192000"/>
              <a:gd name="connsiteY3" fmla="*/ 0 h 4605338"/>
              <a:gd name="connsiteX4" fmla="*/ 80368 w 12192000"/>
              <a:gd name="connsiteY4" fmla="*/ 0 h 4605338"/>
              <a:gd name="connsiteX5" fmla="*/ 127620 w 12192000"/>
              <a:gd name="connsiteY5" fmla="*/ 0 h 4605338"/>
              <a:gd name="connsiteX6" fmla="*/ 190500 w 12192000"/>
              <a:gd name="connsiteY6" fmla="*/ 0 h 4605338"/>
              <a:gd name="connsiteX7" fmla="*/ 271240 w 12192000"/>
              <a:gd name="connsiteY7" fmla="*/ 0 h 4605338"/>
              <a:gd name="connsiteX8" fmla="*/ 372071 w 12192000"/>
              <a:gd name="connsiteY8" fmla="*/ 0 h 4605338"/>
              <a:gd name="connsiteX9" fmla="*/ 495226 w 12192000"/>
              <a:gd name="connsiteY9" fmla="*/ 0 h 4605338"/>
              <a:gd name="connsiteX10" fmla="*/ 642938 w 12192000"/>
              <a:gd name="connsiteY10" fmla="*/ 0 h 4605338"/>
              <a:gd name="connsiteX11" fmla="*/ 817439 w 12192000"/>
              <a:gd name="connsiteY11" fmla="*/ 0 h 4605338"/>
              <a:gd name="connsiteX12" fmla="*/ 1020961 w 12192000"/>
              <a:gd name="connsiteY12" fmla="*/ 0 h 4605338"/>
              <a:gd name="connsiteX13" fmla="*/ 1255738 w 12192000"/>
              <a:gd name="connsiteY13" fmla="*/ 0 h 4605338"/>
              <a:gd name="connsiteX14" fmla="*/ 1524000 w 12192000"/>
              <a:gd name="connsiteY14" fmla="*/ 0 h 4605338"/>
              <a:gd name="connsiteX15" fmla="*/ 1827982 w 12192000"/>
              <a:gd name="connsiteY15" fmla="*/ 0 h 4605338"/>
              <a:gd name="connsiteX16" fmla="*/ 2169915 w 12192000"/>
              <a:gd name="connsiteY16" fmla="*/ 0 h 4605338"/>
              <a:gd name="connsiteX17" fmla="*/ 2552031 w 12192000"/>
              <a:gd name="connsiteY17" fmla="*/ 0 h 4605338"/>
              <a:gd name="connsiteX18" fmla="*/ 2976563 w 12192000"/>
              <a:gd name="connsiteY18" fmla="*/ 0 h 4605338"/>
              <a:gd name="connsiteX19" fmla="*/ 3445743 w 12192000"/>
              <a:gd name="connsiteY19" fmla="*/ 0 h 4605338"/>
              <a:gd name="connsiteX20" fmla="*/ 3961805 w 12192000"/>
              <a:gd name="connsiteY20" fmla="*/ 0 h 4605338"/>
              <a:gd name="connsiteX21" fmla="*/ 4526980 w 12192000"/>
              <a:gd name="connsiteY21" fmla="*/ 0 h 4605338"/>
              <a:gd name="connsiteX22" fmla="*/ 4828682 w 12192000"/>
              <a:gd name="connsiteY22" fmla="*/ 0 h 4605338"/>
              <a:gd name="connsiteX23" fmla="*/ 5143500 w 12192000"/>
              <a:gd name="connsiteY23" fmla="*/ 0 h 4605338"/>
              <a:gd name="connsiteX24" fmla="*/ 5471713 w 12192000"/>
              <a:gd name="connsiteY24" fmla="*/ 0 h 4605338"/>
              <a:gd name="connsiteX25" fmla="*/ 5813599 w 12192000"/>
              <a:gd name="connsiteY25" fmla="*/ 0 h 4605338"/>
              <a:gd name="connsiteX26" fmla="*/ 6169438 w 12192000"/>
              <a:gd name="connsiteY26" fmla="*/ 0 h 4605338"/>
              <a:gd name="connsiteX27" fmla="*/ 6539508 w 12192000"/>
              <a:gd name="connsiteY27" fmla="*/ 0 h 4605338"/>
              <a:gd name="connsiteX28" fmla="*/ 6924089 w 12192000"/>
              <a:gd name="connsiteY28" fmla="*/ 0 h 4605338"/>
              <a:gd name="connsiteX29" fmla="*/ 7323460 w 12192000"/>
              <a:gd name="connsiteY29" fmla="*/ 0 h 4605338"/>
              <a:gd name="connsiteX30" fmla="*/ 7737900 w 12192000"/>
              <a:gd name="connsiteY30" fmla="*/ 0 h 4605338"/>
              <a:gd name="connsiteX31" fmla="*/ 8167688 w 12192000"/>
              <a:gd name="connsiteY31" fmla="*/ 0 h 4605338"/>
              <a:gd name="connsiteX32" fmla="*/ 8613102 w 12192000"/>
              <a:gd name="connsiteY32" fmla="*/ 0 h 4605338"/>
              <a:gd name="connsiteX33" fmla="*/ 9074423 w 12192000"/>
              <a:gd name="connsiteY33" fmla="*/ 0 h 4605338"/>
              <a:gd name="connsiteX34" fmla="*/ 9551929 w 12192000"/>
              <a:gd name="connsiteY34" fmla="*/ 0 h 4605338"/>
              <a:gd name="connsiteX35" fmla="*/ 10045898 w 12192000"/>
              <a:gd name="connsiteY35" fmla="*/ 0 h 4605338"/>
              <a:gd name="connsiteX36" fmla="*/ 10556611 w 12192000"/>
              <a:gd name="connsiteY36" fmla="*/ 0 h 4605338"/>
              <a:gd name="connsiteX37" fmla="*/ 11084347 w 12192000"/>
              <a:gd name="connsiteY37" fmla="*/ 0 h 4605338"/>
              <a:gd name="connsiteX38" fmla="*/ 11629383 w 12192000"/>
              <a:gd name="connsiteY38" fmla="*/ 0 h 4605338"/>
              <a:gd name="connsiteX39" fmla="*/ 12192000 w 12192000"/>
              <a:gd name="connsiteY39" fmla="*/ 0 h 4605338"/>
              <a:gd name="connsiteX40" fmla="*/ 12192000 w 12192000"/>
              <a:gd name="connsiteY40" fmla="*/ 1124 h 4605338"/>
              <a:gd name="connsiteX41" fmla="*/ 12192000 w 12192000"/>
              <a:gd name="connsiteY41" fmla="*/ 8995 h 4605338"/>
              <a:gd name="connsiteX42" fmla="*/ 12192000 w 12192000"/>
              <a:gd name="connsiteY42" fmla="*/ 30358 h 4605338"/>
              <a:gd name="connsiteX43" fmla="*/ 12192000 w 12192000"/>
              <a:gd name="connsiteY43" fmla="*/ 71959 h 4605338"/>
              <a:gd name="connsiteX44" fmla="*/ 12192000 w 12192000"/>
              <a:gd name="connsiteY44" fmla="*/ 102457 h 4605338"/>
              <a:gd name="connsiteX45" fmla="*/ 12192000 w 12192000"/>
              <a:gd name="connsiteY45" fmla="*/ 140544 h 4605338"/>
              <a:gd name="connsiteX46" fmla="*/ 12192000 w 12192000"/>
              <a:gd name="connsiteY46" fmla="*/ 187064 h 4605338"/>
              <a:gd name="connsiteX47" fmla="*/ 12192000 w 12192000"/>
              <a:gd name="connsiteY47" fmla="*/ 242860 h 4605338"/>
              <a:gd name="connsiteX48" fmla="*/ 12192000 w 12192000"/>
              <a:gd name="connsiteY48" fmla="*/ 308775 h 4605338"/>
              <a:gd name="connsiteX49" fmla="*/ 12192000 w 12192000"/>
              <a:gd name="connsiteY49" fmla="*/ 385652 h 4605338"/>
              <a:gd name="connsiteX50" fmla="*/ 12192000 w 12192000"/>
              <a:gd name="connsiteY50" fmla="*/ 474335 h 4605338"/>
              <a:gd name="connsiteX51" fmla="*/ 12192000 w 12192000"/>
              <a:gd name="connsiteY51" fmla="*/ 575667 h 4605338"/>
              <a:gd name="connsiteX52" fmla="*/ 12192000 w 12192000"/>
              <a:gd name="connsiteY52" fmla="*/ 690492 h 4605338"/>
              <a:gd name="connsiteX53" fmla="*/ 12192000 w 12192000"/>
              <a:gd name="connsiteY53" fmla="*/ 819651 h 4605338"/>
              <a:gd name="connsiteX54" fmla="*/ 12192000 w 12192000"/>
              <a:gd name="connsiteY54" fmla="*/ 963990 h 4605338"/>
              <a:gd name="connsiteX55" fmla="*/ 12192000 w 12192000"/>
              <a:gd name="connsiteY55" fmla="*/ 1124350 h 4605338"/>
              <a:gd name="connsiteX56" fmla="*/ 12192000 w 12192000"/>
              <a:gd name="connsiteY56" fmla="*/ 1301576 h 4605338"/>
              <a:gd name="connsiteX57" fmla="*/ 12192000 w 12192000"/>
              <a:gd name="connsiteY57" fmla="*/ 1496510 h 4605338"/>
              <a:gd name="connsiteX58" fmla="*/ 12192000 w 12192000"/>
              <a:gd name="connsiteY58" fmla="*/ 1709996 h 4605338"/>
              <a:gd name="connsiteX59" fmla="*/ 12192000 w 12192000"/>
              <a:gd name="connsiteY59" fmla="*/ 1942877 h 4605338"/>
              <a:gd name="connsiteX60" fmla="*/ 12192000 w 12192000"/>
              <a:gd name="connsiteY60" fmla="*/ 2195996 h 4605338"/>
              <a:gd name="connsiteX61" fmla="*/ 12192000 w 12192000"/>
              <a:gd name="connsiteY61" fmla="*/ 2470197 h 4605338"/>
              <a:gd name="connsiteX62" fmla="*/ 12192000 w 12192000"/>
              <a:gd name="connsiteY62" fmla="*/ 2766323 h 4605338"/>
              <a:gd name="connsiteX63" fmla="*/ 12192000 w 12192000"/>
              <a:gd name="connsiteY63" fmla="*/ 3085217 h 4605338"/>
              <a:gd name="connsiteX64" fmla="*/ 12192000 w 12192000"/>
              <a:gd name="connsiteY64" fmla="*/ 3427722 h 4605338"/>
              <a:gd name="connsiteX65" fmla="*/ 12192000 w 12192000"/>
              <a:gd name="connsiteY65" fmla="*/ 3794682 h 4605338"/>
              <a:gd name="connsiteX66" fmla="*/ 12192000 w 12192000"/>
              <a:gd name="connsiteY66" fmla="*/ 4186939 h 4605338"/>
              <a:gd name="connsiteX67" fmla="*/ 12192000 w 12192000"/>
              <a:gd name="connsiteY67" fmla="*/ 4605338 h 4605338"/>
              <a:gd name="connsiteX68" fmla="*/ 2857947 w 12192000"/>
              <a:gd name="connsiteY68" fmla="*/ 4605338 h 4605338"/>
              <a:gd name="connsiteX69" fmla="*/ 0 w 12192000"/>
              <a:gd name="connsiteY69" fmla="*/ 2083916 h 4605338"/>
              <a:gd name="connsiteX70" fmla="*/ 0 w 12192000"/>
              <a:gd name="connsiteY70" fmla="*/ 2079846 h 4605338"/>
              <a:gd name="connsiteX71" fmla="*/ 0 w 12192000"/>
              <a:gd name="connsiteY71" fmla="*/ 2070179 h 4605338"/>
              <a:gd name="connsiteX72" fmla="*/ 0 w 12192000"/>
              <a:gd name="connsiteY72" fmla="*/ 2051355 h 4605338"/>
              <a:gd name="connsiteX73" fmla="*/ 0 w 12192000"/>
              <a:gd name="connsiteY73" fmla="*/ 2020320 h 4605338"/>
              <a:gd name="connsiteX74" fmla="*/ 0 w 12192000"/>
              <a:gd name="connsiteY74" fmla="*/ 1974022 h 4605338"/>
              <a:gd name="connsiteX75" fmla="*/ 0 w 12192000"/>
              <a:gd name="connsiteY75" fmla="*/ 1909408 h 4605338"/>
              <a:gd name="connsiteX76" fmla="*/ 0 w 12192000"/>
              <a:gd name="connsiteY76" fmla="*/ 1823426 h 4605338"/>
              <a:gd name="connsiteX77" fmla="*/ 0 w 12192000"/>
              <a:gd name="connsiteY77" fmla="*/ 1713023 h 4605338"/>
              <a:gd name="connsiteX78" fmla="*/ 0 w 12192000"/>
              <a:gd name="connsiteY78" fmla="*/ 1647710 h 4605338"/>
              <a:gd name="connsiteX79" fmla="*/ 0 w 12192000"/>
              <a:gd name="connsiteY79" fmla="*/ 1575147 h 4605338"/>
              <a:gd name="connsiteX80" fmla="*/ 0 w 12192000"/>
              <a:gd name="connsiteY80" fmla="*/ 1494953 h 4605338"/>
              <a:gd name="connsiteX81" fmla="*/ 0 w 12192000"/>
              <a:gd name="connsiteY81" fmla="*/ 1406745 h 4605338"/>
              <a:gd name="connsiteX82" fmla="*/ 0 w 12192000"/>
              <a:gd name="connsiteY82" fmla="*/ 1310142 h 4605338"/>
              <a:gd name="connsiteX83" fmla="*/ 0 w 12192000"/>
              <a:gd name="connsiteY83" fmla="*/ 1204764 h 4605338"/>
              <a:gd name="connsiteX84" fmla="*/ 0 w 12192000"/>
              <a:gd name="connsiteY84" fmla="*/ 1090227 h 4605338"/>
              <a:gd name="connsiteX85" fmla="*/ 0 w 12192000"/>
              <a:gd name="connsiteY85" fmla="*/ 966151 h 4605338"/>
              <a:gd name="connsiteX86" fmla="*/ 0 w 12192000"/>
              <a:gd name="connsiteY86" fmla="*/ 832155 h 4605338"/>
              <a:gd name="connsiteX87" fmla="*/ 0 w 12192000"/>
              <a:gd name="connsiteY87" fmla="*/ 687855 h 4605338"/>
              <a:gd name="connsiteX88" fmla="*/ 0 w 12192000"/>
              <a:gd name="connsiteY88" fmla="*/ 532872 h 4605338"/>
              <a:gd name="connsiteX89" fmla="*/ 0 w 12192000"/>
              <a:gd name="connsiteY89" fmla="*/ 366822 h 4605338"/>
              <a:gd name="connsiteX90" fmla="*/ 0 w 12192000"/>
              <a:gd name="connsiteY90" fmla="*/ 189326 h 460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2192000" h="4605338">
                <a:moveTo>
                  <a:pt x="0" y="0"/>
                </a:moveTo>
                <a:lnTo>
                  <a:pt x="2977" y="0"/>
                </a:lnTo>
                <a:lnTo>
                  <a:pt x="23813" y="0"/>
                </a:lnTo>
                <a:lnTo>
                  <a:pt x="46509" y="0"/>
                </a:lnTo>
                <a:lnTo>
                  <a:pt x="80368" y="0"/>
                </a:lnTo>
                <a:lnTo>
                  <a:pt x="127620" y="0"/>
                </a:lnTo>
                <a:lnTo>
                  <a:pt x="190500" y="0"/>
                </a:lnTo>
                <a:lnTo>
                  <a:pt x="271240" y="0"/>
                </a:lnTo>
                <a:lnTo>
                  <a:pt x="372071" y="0"/>
                </a:lnTo>
                <a:lnTo>
                  <a:pt x="495226" y="0"/>
                </a:lnTo>
                <a:lnTo>
                  <a:pt x="642938" y="0"/>
                </a:lnTo>
                <a:lnTo>
                  <a:pt x="817439" y="0"/>
                </a:lnTo>
                <a:lnTo>
                  <a:pt x="1020961" y="0"/>
                </a:lnTo>
                <a:lnTo>
                  <a:pt x="1255738" y="0"/>
                </a:lnTo>
                <a:lnTo>
                  <a:pt x="1524000" y="0"/>
                </a:lnTo>
                <a:lnTo>
                  <a:pt x="1827982" y="0"/>
                </a:lnTo>
                <a:lnTo>
                  <a:pt x="2169915" y="0"/>
                </a:lnTo>
                <a:lnTo>
                  <a:pt x="2552031" y="0"/>
                </a:lnTo>
                <a:lnTo>
                  <a:pt x="2976563" y="0"/>
                </a:lnTo>
                <a:lnTo>
                  <a:pt x="3445743" y="0"/>
                </a:lnTo>
                <a:lnTo>
                  <a:pt x="3961805" y="0"/>
                </a:lnTo>
                <a:lnTo>
                  <a:pt x="4526980" y="0"/>
                </a:lnTo>
                <a:lnTo>
                  <a:pt x="4828682" y="0"/>
                </a:lnTo>
                <a:lnTo>
                  <a:pt x="5143500" y="0"/>
                </a:lnTo>
                <a:lnTo>
                  <a:pt x="5471713" y="0"/>
                </a:lnTo>
                <a:lnTo>
                  <a:pt x="5813599" y="0"/>
                </a:lnTo>
                <a:lnTo>
                  <a:pt x="6169438" y="0"/>
                </a:lnTo>
                <a:lnTo>
                  <a:pt x="6539508" y="0"/>
                </a:lnTo>
                <a:lnTo>
                  <a:pt x="6924089" y="0"/>
                </a:lnTo>
                <a:lnTo>
                  <a:pt x="7323460" y="0"/>
                </a:lnTo>
                <a:lnTo>
                  <a:pt x="7737900" y="0"/>
                </a:lnTo>
                <a:lnTo>
                  <a:pt x="8167688" y="0"/>
                </a:lnTo>
                <a:lnTo>
                  <a:pt x="8613102" y="0"/>
                </a:lnTo>
                <a:lnTo>
                  <a:pt x="9074423" y="0"/>
                </a:lnTo>
                <a:lnTo>
                  <a:pt x="9551929" y="0"/>
                </a:lnTo>
                <a:lnTo>
                  <a:pt x="10045898" y="0"/>
                </a:lnTo>
                <a:lnTo>
                  <a:pt x="10556611" y="0"/>
                </a:lnTo>
                <a:lnTo>
                  <a:pt x="11084347" y="0"/>
                </a:lnTo>
                <a:lnTo>
                  <a:pt x="11629383" y="0"/>
                </a:lnTo>
                <a:lnTo>
                  <a:pt x="12192000" y="0"/>
                </a:lnTo>
                <a:lnTo>
                  <a:pt x="12192000" y="1124"/>
                </a:lnTo>
                <a:lnTo>
                  <a:pt x="12192000" y="8995"/>
                </a:lnTo>
                <a:lnTo>
                  <a:pt x="12192000" y="30358"/>
                </a:lnTo>
                <a:lnTo>
                  <a:pt x="12192000" y="71959"/>
                </a:lnTo>
                <a:lnTo>
                  <a:pt x="12192000" y="102457"/>
                </a:lnTo>
                <a:lnTo>
                  <a:pt x="12192000" y="140544"/>
                </a:lnTo>
                <a:lnTo>
                  <a:pt x="12192000" y="187064"/>
                </a:lnTo>
                <a:lnTo>
                  <a:pt x="12192000" y="242860"/>
                </a:lnTo>
                <a:lnTo>
                  <a:pt x="12192000" y="308775"/>
                </a:lnTo>
                <a:lnTo>
                  <a:pt x="12192000" y="385652"/>
                </a:lnTo>
                <a:lnTo>
                  <a:pt x="12192000" y="474335"/>
                </a:lnTo>
                <a:lnTo>
                  <a:pt x="12192000" y="575667"/>
                </a:lnTo>
                <a:lnTo>
                  <a:pt x="12192000" y="690492"/>
                </a:lnTo>
                <a:lnTo>
                  <a:pt x="12192000" y="819651"/>
                </a:lnTo>
                <a:lnTo>
                  <a:pt x="12192000" y="963990"/>
                </a:lnTo>
                <a:lnTo>
                  <a:pt x="12192000" y="1124350"/>
                </a:lnTo>
                <a:lnTo>
                  <a:pt x="12192000" y="1301576"/>
                </a:lnTo>
                <a:lnTo>
                  <a:pt x="12192000" y="1496510"/>
                </a:lnTo>
                <a:lnTo>
                  <a:pt x="12192000" y="1709996"/>
                </a:lnTo>
                <a:lnTo>
                  <a:pt x="12192000" y="1942877"/>
                </a:lnTo>
                <a:lnTo>
                  <a:pt x="12192000" y="2195996"/>
                </a:lnTo>
                <a:lnTo>
                  <a:pt x="12192000" y="2470197"/>
                </a:lnTo>
                <a:lnTo>
                  <a:pt x="12192000" y="2766323"/>
                </a:lnTo>
                <a:lnTo>
                  <a:pt x="12192000" y="3085217"/>
                </a:lnTo>
                <a:lnTo>
                  <a:pt x="12192000" y="3427722"/>
                </a:lnTo>
                <a:lnTo>
                  <a:pt x="12192000" y="3794682"/>
                </a:lnTo>
                <a:lnTo>
                  <a:pt x="12192000" y="4186939"/>
                </a:lnTo>
                <a:lnTo>
                  <a:pt x="12192000" y="4605338"/>
                </a:lnTo>
                <a:cubicBezTo>
                  <a:pt x="12192000" y="4605338"/>
                  <a:pt x="12192000" y="4605338"/>
                  <a:pt x="2857947" y="4605338"/>
                </a:cubicBezTo>
                <a:cubicBezTo>
                  <a:pt x="1388962" y="4605338"/>
                  <a:pt x="188625" y="3454004"/>
                  <a:pt x="0" y="2083916"/>
                </a:cubicBezTo>
                <a:lnTo>
                  <a:pt x="0" y="2079846"/>
                </a:lnTo>
                <a:lnTo>
                  <a:pt x="0" y="2070179"/>
                </a:lnTo>
                <a:lnTo>
                  <a:pt x="0" y="2051355"/>
                </a:lnTo>
                <a:lnTo>
                  <a:pt x="0" y="2020320"/>
                </a:lnTo>
                <a:lnTo>
                  <a:pt x="0" y="1974022"/>
                </a:lnTo>
                <a:lnTo>
                  <a:pt x="0" y="1909408"/>
                </a:lnTo>
                <a:lnTo>
                  <a:pt x="0" y="1823426"/>
                </a:lnTo>
                <a:lnTo>
                  <a:pt x="0" y="1713023"/>
                </a:lnTo>
                <a:lnTo>
                  <a:pt x="0" y="1647710"/>
                </a:lnTo>
                <a:lnTo>
                  <a:pt x="0" y="1575147"/>
                </a:lnTo>
                <a:lnTo>
                  <a:pt x="0" y="1494953"/>
                </a:lnTo>
                <a:lnTo>
                  <a:pt x="0" y="1406745"/>
                </a:lnTo>
                <a:lnTo>
                  <a:pt x="0" y="1310142"/>
                </a:lnTo>
                <a:lnTo>
                  <a:pt x="0" y="1204764"/>
                </a:lnTo>
                <a:lnTo>
                  <a:pt x="0" y="1090227"/>
                </a:lnTo>
                <a:lnTo>
                  <a:pt x="0" y="966151"/>
                </a:lnTo>
                <a:lnTo>
                  <a:pt x="0" y="832155"/>
                </a:lnTo>
                <a:lnTo>
                  <a:pt x="0" y="687855"/>
                </a:lnTo>
                <a:lnTo>
                  <a:pt x="0" y="532872"/>
                </a:lnTo>
                <a:lnTo>
                  <a:pt x="0" y="366822"/>
                </a:lnTo>
                <a:lnTo>
                  <a:pt x="0" y="18932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4502D1-DCE2-334F-B563-CC11D774C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7232" y="5962989"/>
            <a:ext cx="1446306" cy="2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90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- 2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126BDFA-0B7C-C04E-9B57-456717EB7F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36591" y="1930898"/>
            <a:ext cx="1378759" cy="11923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046A911-4395-A54C-B59C-C52ADEEAE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73701" y="3301339"/>
            <a:ext cx="3710400" cy="190566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80CF7B0-EA2B-434F-9B2A-993AB47267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92135" y="1930897"/>
            <a:ext cx="1378759" cy="11923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4E25944-4393-8543-AE8A-E5D9AF1323DF}"/>
              </a:ext>
            </a:extLst>
          </p:cNvPr>
          <p:cNvCxnSpPr>
            <a:cxnSpLocks/>
          </p:cNvCxnSpPr>
          <p:nvPr userDrawn="1"/>
        </p:nvCxnSpPr>
        <p:spPr>
          <a:xfrm>
            <a:off x="6254496" y="1828800"/>
            <a:ext cx="0" cy="3429000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E7E8E85-19A6-BB4F-94D3-8658C0617C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25284" y="3301339"/>
            <a:ext cx="3712463" cy="190566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95E8C-2A98-CC4D-A3F1-FC3C33727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4378D-8474-5E4A-9E3A-E7C27253A0B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862C28-A2FE-244C-9BE4-B00BF8CD10C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48833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- 3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046A911-4395-A54C-B59C-C52ADEEAE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6120" y="3303732"/>
            <a:ext cx="2733400" cy="190326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80CF7B0-EA2B-434F-9B2A-993AB47267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65116" y="1928460"/>
            <a:ext cx="1378759" cy="11923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B34F5E-0220-E146-B13E-A1B31EEC62EA}"/>
              </a:ext>
            </a:extLst>
          </p:cNvPr>
          <p:cNvCxnSpPr>
            <a:cxnSpLocks/>
          </p:cNvCxnSpPr>
          <p:nvPr userDrawn="1"/>
        </p:nvCxnSpPr>
        <p:spPr>
          <a:xfrm>
            <a:off x="4495800" y="1828800"/>
            <a:ext cx="0" cy="3429000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6F3059-5932-9748-B827-FFD1E51E05EE}"/>
              </a:ext>
            </a:extLst>
          </p:cNvPr>
          <p:cNvCxnSpPr>
            <a:cxnSpLocks/>
          </p:cNvCxnSpPr>
          <p:nvPr userDrawn="1"/>
        </p:nvCxnSpPr>
        <p:spPr>
          <a:xfrm>
            <a:off x="8001000" y="1828800"/>
            <a:ext cx="0" cy="3429000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203923EF-F6FC-6D49-81C9-69B119D895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7796" y="3303732"/>
            <a:ext cx="2733400" cy="190326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61687008-83E4-FF44-8294-812BBEB14F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76340" y="3303732"/>
            <a:ext cx="2733400" cy="1903267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2048F1C-F2E1-6845-AE56-DA7D9FFCA3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73440" y="1928460"/>
            <a:ext cx="1378759" cy="11923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98DE8E23-BA0F-5448-8D1C-9F6A46562D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058126" y="1928460"/>
            <a:ext cx="1378759" cy="11923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030C1-CF71-CF42-81D6-A23834950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804A-E152-4D45-91B9-FD97DE57B99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EEB2E5-BBC6-AF44-B8B7-E5458E5DBDF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3999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- 3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69F91-1C2B-2B40-BBC7-62B4E4AA0BE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5800" y="1536805"/>
            <a:ext cx="1168401" cy="101046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E126BDFA-0B7C-C04E-9B57-456717EB7F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3194216"/>
            <a:ext cx="1168401" cy="101046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E2008D3C-3301-F544-B898-B5FBF3B5B32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" y="4864432"/>
            <a:ext cx="1168401" cy="1010469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046A911-4395-A54C-B59C-C52ADEEAE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42501" y="3194216"/>
            <a:ext cx="9580691" cy="1010708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F2D01EC0-CF3D-884D-955B-D769EC9BE7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42502" y="1536805"/>
            <a:ext cx="9580538" cy="1010708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C29B03AD-D8C3-264C-A8DF-4C1A85127B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42501" y="4864432"/>
            <a:ext cx="9580726" cy="1010708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C12C2-93C3-0842-B8EB-3C2C30078B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233335-B7F9-384B-9453-CE82C9BDC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1B18A-57E4-2E4C-81F7-34632836233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8FE754-4BF0-5741-AB02-723D411EADA7}"/>
              </a:ext>
            </a:extLst>
          </p:cNvPr>
          <p:cNvCxnSpPr>
            <a:cxnSpLocks/>
          </p:cNvCxnSpPr>
          <p:nvPr userDrawn="1"/>
        </p:nvCxnSpPr>
        <p:spPr>
          <a:xfrm>
            <a:off x="2049798" y="1536805"/>
            <a:ext cx="0" cy="1014984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FF99594-D132-B343-B1ED-BFD0B028036A}"/>
              </a:ext>
            </a:extLst>
          </p:cNvPr>
          <p:cNvCxnSpPr>
            <a:cxnSpLocks/>
          </p:cNvCxnSpPr>
          <p:nvPr userDrawn="1"/>
        </p:nvCxnSpPr>
        <p:spPr>
          <a:xfrm>
            <a:off x="2049798" y="3194216"/>
            <a:ext cx="0" cy="1014984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E595E7-841F-E14B-B7F8-1C2A953E7270}"/>
              </a:ext>
            </a:extLst>
          </p:cNvPr>
          <p:cNvCxnSpPr>
            <a:cxnSpLocks/>
          </p:cNvCxnSpPr>
          <p:nvPr userDrawn="1"/>
        </p:nvCxnSpPr>
        <p:spPr>
          <a:xfrm>
            <a:off x="2049798" y="4864432"/>
            <a:ext cx="0" cy="1014984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326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046A911-4395-A54C-B59C-C52ADEEAE3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66303" y="3725002"/>
            <a:ext cx="2733400" cy="127739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780CF7B0-EA2B-434F-9B2A-993AB47267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65116" y="1834512"/>
            <a:ext cx="1378759" cy="11923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203923EF-F6FC-6D49-81C9-69B119D895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86774" y="3725002"/>
            <a:ext cx="2733400" cy="127739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61687008-83E4-FF44-8294-812BBEB14F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07246" y="3725002"/>
            <a:ext cx="2733400" cy="127739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1"/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2048F1C-F2E1-6845-AE56-DA7D9FFCA30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343624" y="1838644"/>
            <a:ext cx="1378759" cy="11923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98DE8E23-BA0F-5448-8D1C-9F6A46562D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758084" y="1834512"/>
            <a:ext cx="1378759" cy="1192393"/>
          </a:xfr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D2D191-EDA7-1A4F-BC1F-B289335EAF29}"/>
              </a:ext>
            </a:extLst>
          </p:cNvPr>
          <p:cNvGrpSpPr/>
          <p:nvPr userDrawn="1"/>
        </p:nvGrpSpPr>
        <p:grpSpPr>
          <a:xfrm>
            <a:off x="2882646" y="3234711"/>
            <a:ext cx="6743700" cy="304800"/>
            <a:chOff x="4086225" y="4271760"/>
            <a:chExt cx="10115550" cy="4572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9CA033-C14E-E046-82ED-9B1ABA20139E}"/>
                </a:ext>
              </a:extLst>
            </p:cNvPr>
            <p:cNvSpPr/>
            <p:nvPr/>
          </p:nvSpPr>
          <p:spPr>
            <a:xfrm>
              <a:off x="8915400" y="4271760"/>
              <a:ext cx="457200" cy="4572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bg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B7F9A3-1104-1A40-86E7-FF058DF8E1A2}"/>
                </a:ext>
              </a:extLst>
            </p:cNvPr>
            <p:cNvSpPr/>
            <p:nvPr/>
          </p:nvSpPr>
          <p:spPr>
            <a:xfrm>
              <a:off x="4086225" y="4271760"/>
              <a:ext cx="457200" cy="4572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bg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7585444-8DF9-C94E-986A-9F23A1EDF10C}"/>
                </a:ext>
              </a:extLst>
            </p:cNvPr>
            <p:cNvSpPr/>
            <p:nvPr/>
          </p:nvSpPr>
          <p:spPr>
            <a:xfrm>
              <a:off x="13744575" y="4271760"/>
              <a:ext cx="457200" cy="45720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1867">
                <a:solidFill>
                  <a:schemeClr val="bg1"/>
                </a:solidFill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AF98BE-1566-3D4E-AFAD-AE93499F8DC1}"/>
                </a:ext>
              </a:extLst>
            </p:cNvPr>
            <p:cNvCxnSpPr>
              <a:stCxn id="18" idx="6"/>
              <a:endCxn id="17" idx="2"/>
            </p:cNvCxnSpPr>
            <p:nvPr/>
          </p:nvCxnSpPr>
          <p:spPr>
            <a:xfrm>
              <a:off x="4543425" y="4500360"/>
              <a:ext cx="4371975" cy="0"/>
            </a:xfrm>
            <a:prstGeom prst="line">
              <a:avLst/>
            </a:prstGeom>
            <a:ln w="254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AE7B15-F414-2144-A795-2AB5872CC2C5}"/>
                </a:ext>
              </a:extLst>
            </p:cNvPr>
            <p:cNvCxnSpPr>
              <a:stCxn id="17" idx="6"/>
              <a:endCxn id="19" idx="2"/>
            </p:cNvCxnSpPr>
            <p:nvPr/>
          </p:nvCxnSpPr>
          <p:spPr>
            <a:xfrm>
              <a:off x="9372600" y="4500360"/>
              <a:ext cx="4371975" cy="0"/>
            </a:xfrm>
            <a:prstGeom prst="line">
              <a:avLst/>
            </a:prstGeom>
            <a:ln w="25400" cap="sq">
              <a:solidFill>
                <a:schemeClr val="accent1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8D2BA7-B1F7-D941-865F-9AF395866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005D8-C143-F541-A580-2FEC5454D91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0ECE1-1435-E649-9D8F-C412140E7DA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18098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254290-7DE3-6B44-8595-33F864E07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9950" y="2095150"/>
            <a:ext cx="6303242" cy="266770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6957-8385-BA41-AC67-96E9BF1EE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799" y="2095150"/>
            <a:ext cx="4443983" cy="2667701"/>
          </a:xfrm>
        </p:spPr>
        <p:txBody>
          <a:bodyPr anchor="ctr"/>
          <a:lstStyle>
            <a:lvl1pPr algn="ctr">
              <a:defRPr sz="11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6ABBC-3139-584D-9469-11ECCE91FFB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9DB4DE-FDE9-EE44-862E-5A9C3603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2CCC3-F479-E842-AE3C-887D18A9310C}"/>
              </a:ext>
            </a:extLst>
          </p:cNvPr>
          <p:cNvSpPr/>
          <p:nvPr userDrawn="1"/>
        </p:nvSpPr>
        <p:spPr>
          <a:xfrm>
            <a:off x="0" y="0"/>
            <a:ext cx="320040" cy="61722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628BD-DF26-894A-8C0F-D0132CE6573B}"/>
              </a:ext>
            </a:extLst>
          </p:cNvPr>
          <p:cNvSpPr/>
          <p:nvPr userDrawn="1"/>
        </p:nvSpPr>
        <p:spPr>
          <a:xfrm>
            <a:off x="-1" y="6248400"/>
            <a:ext cx="320041" cy="609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47CB-FACB-0840-AFD5-E6B6576284A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2281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254290-7DE3-6B44-8595-33F864E07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68944" y="1841500"/>
            <a:ext cx="6554247" cy="11684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6957-8385-BA41-AC67-96E9BF1EE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16959" y="1841500"/>
            <a:ext cx="1955801" cy="1168400"/>
          </a:xfrm>
        </p:spPr>
        <p:txBody>
          <a:bodyPr anchor="ctr"/>
          <a:lstStyle>
            <a:lvl1pPr algn="r">
              <a:defRPr sz="6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969DCB-4232-0143-8615-239FE22DC0C8}"/>
              </a:ext>
            </a:extLst>
          </p:cNvPr>
          <p:cNvCxnSpPr/>
          <p:nvPr userDrawn="1"/>
        </p:nvCxnSpPr>
        <p:spPr>
          <a:xfrm>
            <a:off x="5064192" y="3848100"/>
            <a:ext cx="0" cy="1168400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34FFC-B08A-4749-B12F-394D3C4CCEBB}"/>
              </a:ext>
            </a:extLst>
          </p:cNvPr>
          <p:cNvCxnSpPr/>
          <p:nvPr userDrawn="1"/>
        </p:nvCxnSpPr>
        <p:spPr>
          <a:xfrm>
            <a:off x="5066417" y="1841500"/>
            <a:ext cx="0" cy="1168400"/>
          </a:xfrm>
          <a:prstGeom prst="line">
            <a:avLst/>
          </a:prstGeom>
          <a:ln w="25400" cap="sq">
            <a:solidFill>
              <a:schemeClr val="accent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38D2998-A776-3D49-80B7-2C974A4F86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6959" y="3849928"/>
            <a:ext cx="1955802" cy="1168400"/>
          </a:xfrm>
        </p:spPr>
        <p:txBody>
          <a:bodyPr anchor="ctr"/>
          <a:lstStyle>
            <a:lvl1pPr algn="r">
              <a:defRPr sz="6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00%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BE14881-CE3B-A941-B45C-92918736AA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68944" y="3848100"/>
            <a:ext cx="6554247" cy="11684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D8E51-1272-D34C-A0D9-007837EBA8A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C496C3-AFEE-F04B-B71E-22F034AC7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51" b="19536"/>
          <a:stretch/>
        </p:blipFill>
        <p:spPr>
          <a:xfrm>
            <a:off x="282302" y="-1"/>
            <a:ext cx="1635760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F7372-2F24-D44D-A081-9DE9F7E0731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916958" y="6248400"/>
            <a:ext cx="7687034" cy="30480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7FDA30D-D15A-2E47-90D0-24E5610C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958" y="365760"/>
            <a:ext cx="8906233" cy="603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532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HART - 1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03FD-3A88-5D44-85C8-E768CB1D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F680-827D-CC4A-8DCC-656EE086D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art Placeholder 19">
            <a:extLst>
              <a:ext uri="{FF2B5EF4-FFF2-40B4-BE49-F238E27FC236}">
                <a16:creationId xmlns:a16="http://schemas.microsoft.com/office/drawing/2014/main" id="{74B732FC-5649-0E42-A416-47988564D6DA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191000" y="2421930"/>
            <a:ext cx="4114800" cy="3527770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BBC26E3-E298-6949-B6C2-A3B01686DB5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1463040"/>
            <a:ext cx="11137392" cy="660400"/>
          </a:xfrm>
        </p:spPr>
        <p:txBody>
          <a:bodyPr anchor="ctr"/>
          <a:lstStyle>
            <a:lvl1pPr algn="ctr">
              <a:defRPr/>
            </a:lvl1pPr>
            <a:lvl2pPr marL="0" indent="0" algn="ctr">
              <a:buNone/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2182135E-BB58-504A-8CA1-DC79BFDC97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3731" y="5005629"/>
            <a:ext cx="2784266" cy="94407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04D62AED-963B-DD46-8AD6-39421FB309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73731" y="3713779"/>
            <a:ext cx="2784266" cy="94407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F124FBBA-1393-004A-99D8-E55F18E337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73730" y="2421930"/>
            <a:ext cx="2784266" cy="94407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ADD44797-1CA4-0E4F-A7ED-C8D85A4300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38805" y="5005838"/>
            <a:ext cx="2784266" cy="944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  <a:lvl2pPr marL="0" indent="0" algn="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4F5E9C07-67ED-364E-9F31-24100542F9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8805" y="3713988"/>
            <a:ext cx="2784266" cy="944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  <a:lvl2pPr marL="0" indent="0" algn="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2F00007C-60B2-CA49-BF19-0079BC9A03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38804" y="2422139"/>
            <a:ext cx="2784266" cy="944071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  <a:latin typeface="+mj-lt"/>
              </a:defRPr>
            </a:lvl1pPr>
            <a:lvl2pPr marL="0" indent="0" algn="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AC037-72EA-DA43-A67B-07E2437BFD4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64035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HAR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4254290-7DE3-6B44-8595-33F864E076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22298" y="1898164"/>
            <a:ext cx="6300894" cy="3556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81686-9B4E-2F4F-8D10-69023E75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hart Placeholder 19">
            <a:extLst>
              <a:ext uri="{FF2B5EF4-FFF2-40B4-BE49-F238E27FC236}">
                <a16:creationId xmlns:a16="http://schemas.microsoft.com/office/drawing/2014/main" id="{DB6197CF-C3DD-594E-BB1B-7B07D7495D0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85800" y="1898164"/>
            <a:ext cx="4435773" cy="3556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C92AC-3BB2-0643-954A-0D62DA3CAF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94B978-C3C7-734F-B333-2F36FF25B2A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605264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HAR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1686-9B4E-2F4F-8D10-69023E75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B3168FB4-4C17-9E48-A067-381F505CFC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47544" y="1912713"/>
            <a:ext cx="3584448" cy="1537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6F9F0542-1195-264E-89B8-E164B58C5A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47544" y="3944713"/>
            <a:ext cx="3584448" cy="1537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B2F4BAC6-C8D5-E543-80C4-089186357B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8744" y="1912713"/>
            <a:ext cx="3584448" cy="1537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6D03709F-C398-0646-A61C-23669DD686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38744" y="3944713"/>
            <a:ext cx="3584448" cy="15378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Chart Placeholder 39">
            <a:extLst>
              <a:ext uri="{FF2B5EF4-FFF2-40B4-BE49-F238E27FC236}">
                <a16:creationId xmlns:a16="http://schemas.microsoft.com/office/drawing/2014/main" id="{37FD8234-26A8-B64E-B9F7-6E950095F728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6477000" y="1910119"/>
            <a:ext cx="1574800" cy="1540398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Chart Placeholder 39">
            <a:extLst>
              <a:ext uri="{FF2B5EF4-FFF2-40B4-BE49-F238E27FC236}">
                <a16:creationId xmlns:a16="http://schemas.microsoft.com/office/drawing/2014/main" id="{82573EE2-7E5D-6848-9B84-3BBB1016ACFB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6477000" y="3944714"/>
            <a:ext cx="1574800" cy="1540398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Chart Placeholder 39">
            <a:extLst>
              <a:ext uri="{FF2B5EF4-FFF2-40B4-BE49-F238E27FC236}">
                <a16:creationId xmlns:a16="http://schemas.microsoft.com/office/drawing/2014/main" id="{C4F2232A-0FD0-F541-B229-744A8344FD0B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85800" y="3942120"/>
            <a:ext cx="1574800" cy="1540398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Chart Placeholder 39">
            <a:extLst>
              <a:ext uri="{FF2B5EF4-FFF2-40B4-BE49-F238E27FC236}">
                <a16:creationId xmlns:a16="http://schemas.microsoft.com/office/drawing/2014/main" id="{EE41E718-1070-B34A-82FC-ECB080E3CE82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5800" y="1910119"/>
            <a:ext cx="1574800" cy="154039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AEA5-84D2-3448-BDB9-DD6228892D25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CFC95-E24F-974F-BF57-DEBBD05168B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93589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HART - 4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1686-9B4E-2F4F-8D10-69023E75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B3168FB4-4C17-9E48-A067-381F505CFC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6728" y="4139826"/>
            <a:ext cx="2624328" cy="153780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Chart Placeholder 39">
            <a:extLst>
              <a:ext uri="{FF2B5EF4-FFF2-40B4-BE49-F238E27FC236}">
                <a16:creationId xmlns:a16="http://schemas.microsoft.com/office/drawing/2014/main" id="{C4F2232A-0FD0-F541-B229-744A8344FD0B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85800" y="1609344"/>
            <a:ext cx="2625256" cy="2406909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46FDA947-73DB-7644-BCD3-7A4FF602A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11370" y="4139826"/>
            <a:ext cx="2624328" cy="153780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EA28099A-641E-2C45-8167-DEB1C96EEB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7030" y="4139826"/>
            <a:ext cx="2624328" cy="153780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05767FB1-259F-CD4C-8930-A32EC867572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97936" y="4139826"/>
            <a:ext cx="2624328" cy="153780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Chart Placeholder 39">
            <a:extLst>
              <a:ext uri="{FF2B5EF4-FFF2-40B4-BE49-F238E27FC236}">
                <a16:creationId xmlns:a16="http://schemas.microsoft.com/office/drawing/2014/main" id="{76AAADEF-685C-1A49-90B6-A1C9039486A8}"/>
              </a:ext>
            </a:extLst>
          </p:cNvPr>
          <p:cNvSpPr>
            <a:spLocks noGrp="1"/>
          </p:cNvSpPr>
          <p:nvPr>
            <p:ph type="chart" sz="quarter" idx="26"/>
          </p:nvPr>
        </p:nvSpPr>
        <p:spPr>
          <a:xfrm>
            <a:off x="3511370" y="1609344"/>
            <a:ext cx="2625256" cy="2406909"/>
          </a:xfrm>
        </p:spPr>
        <p:txBody>
          <a:bodyPr/>
          <a:lstStyle/>
          <a:p>
            <a:endParaRPr lang="en-US"/>
          </a:p>
        </p:txBody>
      </p:sp>
      <p:sp>
        <p:nvSpPr>
          <p:cNvPr id="56" name="Chart Placeholder 39">
            <a:extLst>
              <a:ext uri="{FF2B5EF4-FFF2-40B4-BE49-F238E27FC236}">
                <a16:creationId xmlns:a16="http://schemas.microsoft.com/office/drawing/2014/main" id="{86D064D9-8D41-4E4B-A98D-E19109B08A4E}"/>
              </a:ext>
            </a:extLst>
          </p:cNvPr>
          <p:cNvSpPr>
            <a:spLocks noGrp="1"/>
          </p:cNvSpPr>
          <p:nvPr>
            <p:ph type="chart" sz="quarter" idx="28"/>
          </p:nvPr>
        </p:nvSpPr>
        <p:spPr>
          <a:xfrm>
            <a:off x="9197936" y="1609344"/>
            <a:ext cx="2625256" cy="2406909"/>
          </a:xfrm>
        </p:spPr>
        <p:txBody>
          <a:bodyPr/>
          <a:lstStyle/>
          <a:p>
            <a:endParaRPr lang="en-US"/>
          </a:p>
        </p:txBody>
      </p:sp>
      <p:sp>
        <p:nvSpPr>
          <p:cNvPr id="57" name="Chart Placeholder 39">
            <a:extLst>
              <a:ext uri="{FF2B5EF4-FFF2-40B4-BE49-F238E27FC236}">
                <a16:creationId xmlns:a16="http://schemas.microsoft.com/office/drawing/2014/main" id="{6ACD5DE6-FB20-694D-A132-4450B8519169}"/>
              </a:ext>
            </a:extLst>
          </p:cNvPr>
          <p:cNvSpPr>
            <a:spLocks noGrp="1"/>
          </p:cNvSpPr>
          <p:nvPr>
            <p:ph type="chart" sz="quarter" idx="29"/>
          </p:nvPr>
        </p:nvSpPr>
        <p:spPr>
          <a:xfrm>
            <a:off x="6347030" y="1609344"/>
            <a:ext cx="2625256" cy="240690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8913D-505F-A143-B3D7-488C293423B3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15D6EA-5456-9F44-8B94-12C49A32C4D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4053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4">
            <a:extLst>
              <a:ext uri="{FF2B5EF4-FFF2-40B4-BE49-F238E27FC236}">
                <a16:creationId xmlns:a16="http://schemas.microsoft.com/office/drawing/2014/main" id="{18ADFBAD-A121-FB45-96AD-EAF4B3657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9864" y="914400"/>
            <a:ext cx="5504688" cy="5029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60963" indent="0">
              <a:lnSpc>
                <a:spcPct val="90000"/>
              </a:lnSpc>
              <a:spcBef>
                <a:spcPts val="667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60963" indent="0">
              <a:spcBef>
                <a:spcPts val="1333"/>
              </a:spcBef>
              <a:buNone/>
              <a:defRPr sz="1600" b="1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9BFA4-D7B6-9B4A-93F6-99304EE34FFD}"/>
              </a:ext>
            </a:extLst>
          </p:cNvPr>
          <p:cNvSpPr/>
          <p:nvPr userDrawn="1"/>
        </p:nvSpPr>
        <p:spPr>
          <a:xfrm>
            <a:off x="0" y="0"/>
            <a:ext cx="48554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5E97C-B052-384C-A733-4ABC985B7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276" y="1449324"/>
            <a:ext cx="2764911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24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03FD-3A88-5D44-85C8-E768CB1D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F680-827D-CC4A-8DCC-656EE086D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0B3B90F-385D-7B43-9181-60D83DE3F2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" y="1463040"/>
            <a:ext cx="2962679" cy="45720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AE480B-8030-514C-9530-B6C2137A050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848124" y="1463040"/>
            <a:ext cx="7975068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0A29C-3289-1645-919C-16BC47E2F23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6559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9568-B2FC-C84F-AF54-D03C6B63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DDDB6-0133-7948-AD26-B6472C29D4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34F3D7FE-A33C-464D-9539-BC252464839C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85800" y="1463040"/>
            <a:ext cx="11137392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94F34-B420-7B49-9959-5A07B2ECE2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69242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4724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BLOCK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6650982" y="365760"/>
            <a:ext cx="5169162" cy="603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uk-UA" sz="3000" b="0">
                <a:solidFill>
                  <a:schemeClr val="accent2"/>
                </a:solidFill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F4DA9-99C3-DA40-AEC7-6C07E358490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13592" y="6248400"/>
            <a:ext cx="609600" cy="304800"/>
          </a:xfrm>
        </p:spPr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95E7BD6-CFDA-F340-991C-181929B8D9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50982" y="1463040"/>
            <a:ext cx="5172210" cy="4572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 marL="182889" indent="-182889">
              <a:buFont typeface="Arial" panose="020B0604020202020204" pitchFamily="34" charset="0"/>
              <a:buChar char="•"/>
              <a:defRPr sz="1900"/>
            </a:lvl2pPr>
            <a:lvl3pPr marL="365778">
              <a:defRPr sz="1600"/>
            </a:lvl3pPr>
            <a:lvl4pPr marL="548667">
              <a:defRPr sz="1300"/>
            </a:lvl4pPr>
            <a:lvl5pPr marL="731557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6F2234-C703-BF49-AB51-2BA1A39E4FA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650982" y="6248400"/>
            <a:ext cx="4562610" cy="30480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39763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BLOCK (V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2AC8BC53-D372-9340-AD3B-26E013270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4867656" cy="6035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uk-UA" sz="3000" b="0">
                <a:solidFill>
                  <a:schemeClr val="accent2"/>
                </a:solidFill>
                <a:latin typeface="+mj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99CD03F7-4CD1-534A-83B5-50A176E7E6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800" y="1463040"/>
            <a:ext cx="4867656" cy="4572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+mj-lt"/>
              </a:defRPr>
            </a:lvl1pPr>
            <a:lvl2pPr marL="182889" indent="-182889">
              <a:buFont typeface="Arial" panose="020B0604020202020204" pitchFamily="34" charset="0"/>
              <a:buChar char="•"/>
              <a:defRPr sz="1900"/>
            </a:lvl2pPr>
            <a:lvl3pPr marL="365778">
              <a:defRPr sz="1600"/>
            </a:lvl3pPr>
            <a:lvl4pPr marL="548667" indent="-182889">
              <a:defRPr sz="1300"/>
            </a:lvl4pPr>
            <a:lvl5pPr marL="731557">
              <a:defRPr sz="13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0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6BEF3D-754B-344D-9517-CB9D1A94810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2752" y="6248400"/>
            <a:ext cx="609600" cy="304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58B8D-0D12-1B48-9000-DA70A53612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92352" y="6248400"/>
            <a:ext cx="4261104" cy="304800"/>
          </a:xfrm>
        </p:spPr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098498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85800" y="1463040"/>
            <a:ext cx="5385816" cy="4572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499347-2961-B042-8DFB-9FBFDED1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2D4EB-10DF-CC4E-8A61-AE5076FC11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0D427AA-A04C-0E4D-B280-C0A833942F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37376" y="1463040"/>
            <a:ext cx="5385816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77738-D3E9-0E41-A51A-FBDB81C20B0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60893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BLOCK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499347-2961-B042-8DFB-9FBFDED1D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2D4EB-10DF-CC4E-8A61-AE5076FC11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FE2167D-CF80-2046-88F0-219004E182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7376" y="1463040"/>
            <a:ext cx="5385816" cy="4572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374D6B0-3683-0F43-BCBE-FA68AC46277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5798" y="1463040"/>
            <a:ext cx="5385817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5B0DE0-530E-7046-A06F-F54E1163CD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34169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798" y="1463040"/>
            <a:ext cx="5385817" cy="45720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530C92-F786-7740-8D4F-856680E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A65EE-8CDD-0246-8073-746AD77896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C12A3D21-3D55-3943-87CD-C5F4444ECA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7376" y="1463040"/>
            <a:ext cx="5385816" cy="45720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4F8AC-E355-3D43-B7E8-4007873DE79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28041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TEXT BOXE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463040"/>
            <a:ext cx="3464658" cy="18288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C8558-0CAA-C941-8090-7BCA56E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99B54-C99E-FF43-ACA5-AED32EF9EE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8BDBE08-B2D8-A149-AB49-A36081BB1F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58534" y="1463040"/>
            <a:ext cx="3464658" cy="18288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FFD6FB1-7302-6040-BD88-BA00C9A9F5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29193" y="1463040"/>
            <a:ext cx="3464658" cy="18288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836D9F-38D5-5148-926E-181D143640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" y="3632201"/>
            <a:ext cx="3464658" cy="236626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5C35A9-1555-294F-BA41-78569E573EA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29193" y="3632200"/>
            <a:ext cx="3464658" cy="23662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049C6A-31E4-BE40-8338-EA004569CE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58534" y="3632199"/>
            <a:ext cx="3464658" cy="236626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D857A-15AC-8545-AC96-054E51B83F7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876014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TEXT BOXES - 3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799" y="1463040"/>
            <a:ext cx="3479933" cy="33528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FD341-7C4C-AE49-B33A-DF813384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0FC7A-F706-C741-BFAE-4865D097C2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5EDDCDA2-38D1-CB4B-B35C-1BED1EB09D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3258" y="1463040"/>
            <a:ext cx="3479933" cy="33528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9585639-9F76-934B-B69C-7F12AF165B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14529" y="1463040"/>
            <a:ext cx="3479933" cy="33528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753BA86-33EF-ED44-8993-95350CB629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799" y="5156200"/>
            <a:ext cx="3479933" cy="84226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243140-FECF-6A42-AAB0-081E85B8367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0625" y="5156200"/>
            <a:ext cx="3479933" cy="84226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F3B7DC7-AA30-A341-BFDC-3CED7E3DE4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43258" y="5140264"/>
            <a:ext cx="3479933" cy="8582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16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FD3F24-EBC3-0348-BEFD-D36AE35F7E6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6503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4">
            <a:extLst>
              <a:ext uri="{FF2B5EF4-FFF2-40B4-BE49-F238E27FC236}">
                <a16:creationId xmlns:a16="http://schemas.microsoft.com/office/drawing/2014/main" id="{B5EAF0ED-3E81-2B48-8166-184509B822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9864" y="914400"/>
            <a:ext cx="5504688" cy="50292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6000">
                <a:solidFill>
                  <a:schemeClr val="tx1"/>
                </a:solidFill>
                <a:latin typeface="+mj-lt"/>
              </a:defRPr>
            </a:lvl1pPr>
            <a:lvl2pPr marL="60963" indent="0">
              <a:lnSpc>
                <a:spcPct val="90000"/>
              </a:lnSpc>
              <a:spcBef>
                <a:spcPts val="667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2pPr>
            <a:lvl3pPr marL="60963" indent="0">
              <a:spcBef>
                <a:spcPts val="1333"/>
              </a:spcBef>
              <a:buNone/>
              <a:defRPr sz="1600" b="1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07C682-5F89-9B41-8530-2AFD8E6EC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864" y="914400"/>
            <a:ext cx="41656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992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S + TEXT BOX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463040"/>
            <a:ext cx="3048000" cy="22860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33800" y="1463040"/>
            <a:ext cx="3048000" cy="22860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85800" y="3769093"/>
            <a:ext cx="3048000" cy="22860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33800" y="3769093"/>
            <a:ext cx="3048000" cy="228600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256D4F-70A5-834E-ADDC-3139B6451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D6A7-C0A6-9049-BEB5-BD5DC2AAF9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0FE63DC-71A5-E64D-B8F6-6D9B893FB3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30440" y="1463040"/>
            <a:ext cx="4492752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7D7358-19C8-4246-9CF6-0FA52B657CC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43408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3048000" cy="182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048000" y="1600200"/>
            <a:ext cx="3048000" cy="182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3048000" cy="182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9144000" y="1600200"/>
            <a:ext cx="3048000" cy="18288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3D041-C871-684B-ACF7-15B12B37F04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02BF9-AEC1-964A-A87B-0D7E20ED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E7788-6A0C-404B-A451-BC0039DD093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75983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S + TEXT BOX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C0D78-9E0F-2D47-8F56-99E30A22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8FEA4-7DD2-6541-B8E1-82B1928AA56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608B4BDD-BE32-C04E-9061-C889878AB88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03762" y="1951390"/>
            <a:ext cx="6919429" cy="365692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7C20B073-7940-E445-B65B-A1204A7813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951391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5CB70D0-8CE2-9D45-9BDF-EE427E21DC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4389791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1521579F-9868-5647-99B1-E55D86FB1B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05000" y="1951391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7A094C57-0770-AB49-BB94-5D6C152152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05000" y="4389120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8F07E2B5-9A07-4349-AA3A-CF1C992FF9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26501" y="1951391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4C54CDC9-AC7D-B64D-8FB5-22D3CDBE78E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4200" y="4389120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A2727-1C25-564E-AC20-0D295524A46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0610370-ACAA-F644-A7A4-C569B39F81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5800" y="3170591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2ADF4D63-BAFC-944B-A6F4-9059BDB617F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126501" y="3170591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358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S + TEXT BOX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FA30E-BA65-4140-A284-B4E2687C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9D5314-98BF-4144-9AA5-F67C7904C3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6D59EEF-B604-1641-9D1E-11C79341B8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01184" y="1951391"/>
            <a:ext cx="6922008" cy="365692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9B6F5-8562-0543-99D1-07568648FA2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659A525-2BFB-9C40-89B5-2F34797655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5800" y="1951391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521BAC7-9052-6549-971B-10A7E90C62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4389791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5DD38DFC-D58E-1947-A109-4A9EFF5482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905000" y="1951391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6FF0DD38-C5A3-2D4A-9454-14C442DFE49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905000" y="4389120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39E47CA6-4511-7F4A-848F-4AD52F71DD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26501" y="1951391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5F9C4E3B-042B-8342-A30B-643FECAFC2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124200" y="4389120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FF498B26-4515-D844-B3BC-9F8FE01C078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5800" y="3170591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B2E4A78D-4D89-D64B-9A30-924CFFA9D95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126501" y="3170591"/>
            <a:ext cx="1219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5E0B0C74-901E-8646-8F16-1E8161579D5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902699" y="3170256"/>
            <a:ext cx="1219200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723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QUARES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1600200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3432048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438400" y="1600200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438400" y="3432048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876800" y="1600200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876800" y="3432048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315200" y="1600200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315200" y="3432048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753600" y="1600200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753600" y="3432048"/>
            <a:ext cx="2438400" cy="1828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B14DBF-3DFC-834F-899E-98357BEC732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C54D64-9D7C-9B43-A4D8-9AF6E343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156494-7EBD-0247-BABE-55CE77A7615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88312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425696" y="1600200"/>
            <a:ext cx="3657600" cy="365760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E5500-97BA-F340-AE00-2B049A37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D9C28-D0FA-8B4C-B78D-B97DF7C2D1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291331-C369-C446-B43E-74DF55A45B2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728541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 +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82293" y="1920240"/>
            <a:ext cx="3657600" cy="365760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22DC01-1ED3-B444-96B4-AA2794D5F0F6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469DF-5BA8-1744-874C-2D7D5079556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77D3E52-D199-5444-A33D-1F486E2A31E6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5521567" y="1463040"/>
            <a:ext cx="6301625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C275B9-4FBF-EF4F-A5A8-F43A100CA030}"/>
              </a:ext>
            </a:extLst>
          </p:cNvPr>
          <p:cNvSpPr>
            <a:spLocks noGrp="1"/>
          </p:cNvSpPr>
          <p:nvPr userDrawn="1">
            <p:ph type="ftr" sz="quarter" idx="18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10867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 + TEXT BLOCK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 userDrawn="1">
            <p:ph type="pic" sz="quarter" idx="11"/>
          </p:nvPr>
        </p:nvSpPr>
        <p:spPr>
          <a:xfrm>
            <a:off x="7758313" y="1920240"/>
            <a:ext cx="3657600" cy="365760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5D38F9-F365-BF40-8DA4-C59D5DD74492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2E05-8AD2-3E42-9E6D-68496FDE73DA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B2396F3-F4EA-F24F-A3DB-BE0B13B1C80A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685799" y="1463040"/>
            <a:ext cx="6340993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589A66-D72B-0D4C-9444-66AC2CC23A26}"/>
              </a:ext>
            </a:extLst>
          </p:cNvPr>
          <p:cNvSpPr>
            <a:spLocks noGrp="1"/>
          </p:cNvSpPr>
          <p:nvPr userDrawn="1">
            <p:ph type="ftr" sz="quarter" idx="17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06903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S + TEXT BLOCKS -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638800" y="1463682"/>
            <a:ext cx="12192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638800" y="3124641"/>
            <a:ext cx="12192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638800" y="4788260"/>
            <a:ext cx="1219200" cy="1219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13CB4A5-4179-1D4C-B72B-9CCC4609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FDEB9AC-3EA7-F543-A1E1-9C46B1D48B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17F0B3F-D03E-5547-9D43-6CC633C077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28197" y="3119921"/>
            <a:ext cx="4694994" cy="1219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88A789E-6A21-A741-A73C-1A027B5E45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28197" y="1463040"/>
            <a:ext cx="4694994" cy="121615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396CA7F-67EC-4044-A142-E5C466304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28198" y="4788260"/>
            <a:ext cx="4694993" cy="1219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F96F51-D3AE-6149-A969-9630B1832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" y="1463040"/>
            <a:ext cx="4682801" cy="1216152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5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7A4432F-40C2-2642-86A3-45D48B507C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58" y="3119921"/>
            <a:ext cx="4682801" cy="121920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5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9664E16-9452-3D4A-9E0B-44A0E3BC45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5801" y="4788260"/>
            <a:ext cx="4682800" cy="121920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50000"/>
              </a:lnSpc>
              <a:buNone/>
              <a:defRPr sz="19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44AE28-2AA3-8A4C-A27C-2F71D1E629E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57782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05600" y="1652016"/>
            <a:ext cx="3657600" cy="36576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828800" y="1652016"/>
            <a:ext cx="3657600" cy="36576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FED9F1-9987-2A44-A96F-67EECAA1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3D29E-751E-8845-965E-AB5C5F4276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48C76C-BCF5-C04A-B3E5-42AB6109ED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22107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03FD-3A88-5D44-85C8-E768CB1D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54D12-4210-F945-9DFA-0032A2E91B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F680-827D-CC4A-8DCC-656EE086D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97039-486C-D144-9B3B-D3300AB72E36}"/>
              </a:ext>
            </a:extLst>
          </p:cNvPr>
          <p:cNvSpPr/>
          <p:nvPr userDrawn="1"/>
        </p:nvSpPr>
        <p:spPr>
          <a:xfrm>
            <a:off x="0" y="0"/>
            <a:ext cx="320040" cy="61722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851533-50C0-524E-AB83-72891A62D9D7}"/>
              </a:ext>
            </a:extLst>
          </p:cNvPr>
          <p:cNvSpPr/>
          <p:nvPr userDrawn="1"/>
        </p:nvSpPr>
        <p:spPr>
          <a:xfrm>
            <a:off x="-1" y="6248400"/>
            <a:ext cx="320041" cy="609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2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S + TEXT BLOCKS - 3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0171" y="1463040"/>
            <a:ext cx="3048000" cy="30480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730496" y="1463040"/>
            <a:ext cx="3048000" cy="30480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789563" y="1463040"/>
            <a:ext cx="3048000" cy="30480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981B27-F90B-E04C-A0D8-5455236E0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B9570-C392-AE4D-9560-84C8F7CAD3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4AC7B90C-F2F7-224D-8F8B-96465EE6CF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404" y="4907891"/>
            <a:ext cx="3048000" cy="112714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ACB1FB31-F480-3642-8BED-42BAB9C029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31298" y="4907891"/>
            <a:ext cx="3048000" cy="112714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952394A2-7320-3C42-8CB8-E1041A73AE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75192" y="4907891"/>
            <a:ext cx="3048000" cy="1127149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+mj-lt"/>
              </a:defRPr>
            </a:lvl1pPr>
            <a:lvl2pPr marL="0" indent="0" algn="ctr">
              <a:buNone/>
              <a:defRPr sz="16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Headline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8DD3C-1AC7-AB4D-8BDE-435AE2834D5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27280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S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4000" y="1600200"/>
            <a:ext cx="1828800" cy="18288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962400" y="1600200"/>
            <a:ext cx="1828800" cy="18288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400800" y="1600200"/>
            <a:ext cx="1828800" cy="18288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839200" y="1600200"/>
            <a:ext cx="1828800" cy="18288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524000" y="3733800"/>
            <a:ext cx="1828800" cy="18288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962400" y="3733800"/>
            <a:ext cx="1828800" cy="18288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400800" y="3733800"/>
            <a:ext cx="1828800" cy="18288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839200" y="3733800"/>
            <a:ext cx="1828800" cy="1828800"/>
          </a:xfrm>
          <a:prstGeom prst="ellipse">
            <a:avLst/>
          </a:prstGeom>
          <a:solidFill>
            <a:schemeClr val="bg1"/>
          </a:solidFill>
          <a:effectLst/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686A5-F2BD-2045-A9BE-8FA57BB6F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9D3F5-F2E2-664C-B84E-66A270B22E5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1B09B73-ECE3-6F42-B504-D2376B3D7D2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040385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IRCLES + TEXT BOX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79383" y="19050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79383" y="31242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9383" y="43434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898583" y="19050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898583" y="43434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3117783" y="19050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117783" y="31242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3117783" y="43434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1898583" y="3124200"/>
            <a:ext cx="1219200" cy="12192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ECD5C0-F748-504B-BD42-4F746516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1B8E9-E13A-FA4E-9DFE-D5232F5FBAD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816889D-9B60-DA4B-8730-CFCFF9236FB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76800" y="1904999"/>
            <a:ext cx="6946392" cy="36576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476259-D7EA-B94C-895C-00E29BA1839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96732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9123-28D6-CB4C-865C-7288C3612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E3DB4-BF72-844C-A069-3654624CE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DD59E-87BB-E14E-B299-94A679CFE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7484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972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title="Humana logo">
            <a:extLst>
              <a:ext uri="{FF2B5EF4-FFF2-40B4-BE49-F238E27FC236}">
                <a16:creationId xmlns:a16="http://schemas.microsoft.com/office/drawing/2014/main" id="{25DD6E1D-75EC-4349-AE61-48D52D021E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416" y="2209800"/>
            <a:ext cx="5571169" cy="242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6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D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8365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D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019F13-D402-C2BE-894F-DC9D2CEE2060}"/>
              </a:ext>
            </a:extLst>
          </p:cNvPr>
          <p:cNvSpPr txBox="1"/>
          <p:nvPr userDrawn="1"/>
        </p:nvSpPr>
        <p:spPr>
          <a:xfrm>
            <a:off x="4137891" y="6214808"/>
            <a:ext cx="3916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E3F75"/>
                </a:solidFill>
                <a:latin typeface="Source Sans Pro" panose="020B0503030403020204" pitchFamily="34" charset="0"/>
              </a:rPr>
              <a:t>medicaid.ohio.gov</a:t>
            </a:r>
          </a:p>
        </p:txBody>
      </p:sp>
    </p:spTree>
    <p:extLst>
      <p:ext uri="{BB962C8B-B14F-4D97-AF65-F5344CB8AC3E}">
        <p14:creationId xmlns:p14="http://schemas.microsoft.com/office/powerpoint/2010/main" val="32329282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M Heart of it All Dec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81CB0F-93E3-386E-10D6-E8E0F25461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6" y="1921530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>
              <a:buClrTx/>
              <a:buFont typeface="Source Sans Pro" panose="020B0503030403020204" pitchFamily="34" charset="0"/>
              <a:buChar char="-"/>
              <a:defRPr/>
            </a:lvl1pPr>
            <a:lvl2pPr>
              <a:buClrTx/>
              <a:defRPr/>
            </a:lvl2pPr>
            <a:lvl3pPr marL="925785" indent="-171442">
              <a:buClrTx/>
              <a:buFont typeface="Courier New" panose="02070309020205020404" pitchFamily="49" charset="0"/>
              <a:buChar char="o"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B9EE8783-1675-B3CC-EE9B-D154486FF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97938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83501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78649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41146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F10E9DA-BBCC-2453-BADB-9B0417B8B9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5612040"/>
            <a:ext cx="2743200" cy="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FAUL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03FD-3A88-5D44-85C8-E768CB1D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3226B-3C02-4048-876C-833D3AB4F3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Proprietary Information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F680-827D-CC4A-8DCC-656EE086D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59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B0B3AF"/>
                </a:solidFill>
              </a:defRPr>
            </a:lvl1pPr>
          </a:lstStyle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61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39A77-09A7-2D17-60AD-F4A4F6609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10426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651"/>
              </a:lnSpc>
              <a:defRPr sz="45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A7FD-B0D9-1914-E3B9-FE6E1AC621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6" y="2230132"/>
            <a:ext cx="9107775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05DBC0-244D-E6A3-2046-468B5EC1A193}"/>
              </a:ext>
            </a:extLst>
          </p:cNvPr>
          <p:cNvCxnSpPr>
            <a:cxnSpLocks/>
          </p:cNvCxnSpPr>
          <p:nvPr userDrawn="1"/>
        </p:nvCxnSpPr>
        <p:spPr>
          <a:xfrm>
            <a:off x="381006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290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5" y="263396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651"/>
              </a:lnSpc>
              <a:defRPr sz="45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7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F90D9-B8B5-E38D-6E37-BC495201D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7849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02D0-8250-5651-7ABF-AA8EA6584F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069465"/>
            <a:ext cx="10515600" cy="412547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20000"/>
              </a:lnSpc>
              <a:spcAft>
                <a:spcPts val="751"/>
              </a:spcAft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spcBef>
                <a:spcPts val="751"/>
              </a:spcBef>
              <a:spcAft>
                <a:spcPts val="601"/>
              </a:spcAft>
              <a:buClrTx/>
              <a:defRPr>
                <a:latin typeface="Source Sans Pro" panose="020B0503030403020204" pitchFamily="34" charset="0"/>
              </a:defRPr>
            </a:lvl2pPr>
            <a:lvl3pPr marL="925785" indent="-171442">
              <a:spcBef>
                <a:spcPts val="751"/>
              </a:spcBef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>
              <a:spcBef>
                <a:spcPts val="751"/>
              </a:spcBef>
              <a:buClrTx/>
              <a:defRPr>
                <a:latin typeface="Source Sans Pro" panose="020B0503030403020204" pitchFamily="34" charset="0"/>
              </a:defRPr>
            </a:lvl4pPr>
            <a:lvl5pPr>
              <a:spcBef>
                <a:spcPts val="751"/>
              </a:spcBef>
              <a:buClrTx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830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F8834-38F3-1CA9-44B3-7CA376EE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8865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E891-43AB-275F-38EF-49650DE6E3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079625"/>
            <a:ext cx="5439032" cy="4093261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 marL="582903" indent="-171442">
              <a:buClrTx/>
              <a:buFont typeface="Arial" panose="020B0604020202020204" pitchFamily="34" charset="0"/>
              <a:buChar char="•"/>
              <a:defRPr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 marL="1200091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4pPr>
            <a:lvl5pPr marL="1542973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1CB59-8470-B43E-6E63-AEED173C45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2079625"/>
            <a:ext cx="5715000" cy="4093261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buClrTx/>
              <a:defRPr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 marL="1542973" indent="-171442"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03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F8834-38F3-1CA9-44B3-7CA376EE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88655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E891-43AB-275F-38EF-49650DE6E3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079625"/>
            <a:ext cx="5439032" cy="4093261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buClrTx/>
              <a:defRPr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>
              <a:buClrTx/>
              <a:defRPr>
                <a:latin typeface="Source Sans Pro" panose="020B0503030403020204" pitchFamily="34" charset="0"/>
              </a:defRPr>
            </a:lvl4pPr>
            <a:lvl5pPr>
              <a:buClrTx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18B289-FB2A-433A-1969-CB0978793A5B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096000" y="2079624"/>
            <a:ext cx="5439032" cy="4093261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buClrTx/>
              <a:defRPr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>
                <a:latin typeface="Source Sans Pro" panose="020B0503030403020204" pitchFamily="34" charset="0"/>
              </a:defRPr>
            </a:lvl3pPr>
            <a:lvl4pPr>
              <a:buClrTx/>
              <a:defRPr>
                <a:latin typeface="Source Sans Pro" panose="020B0503030403020204" pitchFamily="34" charset="0"/>
              </a:defRPr>
            </a:lvl4pPr>
            <a:lvl5pPr>
              <a:buClrTx/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11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547" y="559098"/>
            <a:ext cx="11430000" cy="982861"/>
          </a:xfrm>
        </p:spPr>
        <p:txBody>
          <a:bodyPr/>
          <a:lstStyle>
            <a:lvl1pPr>
              <a:defRPr cap="none" baseline="0">
                <a:solidFill>
                  <a:srgbClr val="0E3F7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0547" y="2008683"/>
            <a:ext cx="9878336" cy="3687268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11460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420547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5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96B5D-8E16-68DE-7304-66EF4407A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659775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none" baseline="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654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460971-7BDF-7F72-0546-1CD3EEA42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8" y="65024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40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7DE4F7-554C-C349-5AEA-FE51347D99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94" y="650240"/>
            <a:ext cx="6601511" cy="5403850"/>
          </a:xfrm>
          <a:prstGeom prst="rect">
            <a:avLst/>
          </a:prstGeom>
        </p:spPr>
        <p:txBody>
          <a:bodyPr/>
          <a:lstStyle>
            <a:lvl1pPr marL="171442" indent="-171442">
              <a:buClrTx/>
              <a:buFont typeface="Source Sans Pro" panose="020B0503030403020204" pitchFamily="34" charset="0"/>
              <a:buChar char="-"/>
              <a:defRPr sz="2400">
                <a:latin typeface="Source Sans Pro" panose="020B0503030403020204" pitchFamily="34" charset="0"/>
              </a:defRPr>
            </a:lvl1pPr>
            <a:lvl2pPr>
              <a:buClrTx/>
              <a:defRPr sz="2100">
                <a:latin typeface="Source Sans Pro" panose="020B0503030403020204" pitchFamily="34" charset="0"/>
              </a:defRPr>
            </a:lvl2pPr>
            <a:lvl3pPr marL="925785" indent="-171442">
              <a:buClrTx/>
              <a:buFont typeface="Courier New" panose="02070309020205020404" pitchFamily="49" charset="0"/>
              <a:buChar char="o"/>
              <a:defRPr sz="1801">
                <a:latin typeface="Source Sans Pro" panose="020B0503030403020204" pitchFamily="34" charset="0"/>
              </a:defRPr>
            </a:lvl3pPr>
            <a:lvl4pPr>
              <a:buClrTx/>
              <a:defRPr sz="1500">
                <a:latin typeface="Source Sans Pro" panose="020B0503030403020204" pitchFamily="34" charset="0"/>
              </a:defRPr>
            </a:lvl4pPr>
            <a:lvl5pPr>
              <a:buClrTx/>
              <a:defRPr sz="1500">
                <a:latin typeface="Source Sans Pro" panose="020B0503030403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39822E5-7C75-C034-6E72-C4BE524DE6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8" y="225044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1">
                <a:latin typeface="Source Sans Pro" panose="020B0503030403020204" pitchFamily="34" charset="0"/>
              </a:defRPr>
            </a:lvl1pPr>
            <a:lvl2pPr marL="342882" indent="0">
              <a:buNone/>
              <a:defRPr sz="1051"/>
            </a:lvl2pPr>
            <a:lvl3pPr marL="685767" indent="0">
              <a:buNone/>
              <a:defRPr sz="900"/>
            </a:lvl3pPr>
            <a:lvl4pPr marL="1028649" indent="0">
              <a:buNone/>
              <a:defRPr sz="751"/>
            </a:lvl4pPr>
            <a:lvl5pPr marL="1371531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129908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F79A7-CF03-42DB-B12B-CAC0CD52D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3" y="62992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40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504C15A-8B53-C30E-75D5-3F956221F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1" y="629921"/>
            <a:ext cx="6627812" cy="5403850"/>
          </a:xfrm>
          <a:prstGeom prst="rect">
            <a:avLst/>
          </a:prstGeom>
        </p:spPr>
        <p:txBody>
          <a:bodyPr/>
          <a:lstStyle>
            <a:lvl1pPr marL="0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Tx/>
              <a:buSzPct val="110000"/>
              <a:buFont typeface="Arial" panose="020B0604020202020204" pitchFamily="34" charset="0"/>
              <a:buNone/>
              <a:tabLst/>
              <a:defRPr sz="1801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342882" indent="0">
              <a:buNone/>
              <a:defRPr sz="2100"/>
            </a:lvl2pPr>
            <a:lvl3pPr marL="685767" indent="0">
              <a:buNone/>
              <a:defRPr sz="1801"/>
            </a:lvl3pPr>
            <a:lvl4pPr marL="1028649" indent="0">
              <a:buNone/>
              <a:defRPr sz="1500"/>
            </a:lvl4pPr>
            <a:lvl5pPr marL="1371531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3" indent="0">
              <a:buNone/>
              <a:defRPr sz="1500"/>
            </a:lvl9pPr>
          </a:lstStyle>
          <a:p>
            <a:pPr marL="257163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93AC750-49D1-2070-5AD1-374AA29E4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3" y="223012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1">
                <a:latin typeface="Source Sans Pro" panose="020B0503030403020204" pitchFamily="34" charset="0"/>
              </a:defRPr>
            </a:lvl1pPr>
            <a:lvl2pPr marL="342882" indent="0">
              <a:buNone/>
              <a:defRPr sz="1051"/>
            </a:lvl2pPr>
            <a:lvl3pPr marL="685767" indent="0">
              <a:buNone/>
              <a:defRPr sz="900"/>
            </a:lvl3pPr>
            <a:lvl4pPr marL="1028649" indent="0">
              <a:buNone/>
              <a:defRPr sz="751"/>
            </a:lvl4pPr>
            <a:lvl5pPr marL="1371531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3" indent="0">
              <a:buNone/>
              <a:defRPr sz="751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2146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03FD-3A88-5D44-85C8-E768CB1D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554D12-4210-F945-9DFA-0032A2E91B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F680-827D-CC4A-8DCC-656EE086D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97039-486C-D144-9B3B-D3300AB72E36}"/>
              </a:ext>
            </a:extLst>
          </p:cNvPr>
          <p:cNvSpPr/>
          <p:nvPr userDrawn="1"/>
        </p:nvSpPr>
        <p:spPr>
          <a:xfrm>
            <a:off x="0" y="0"/>
            <a:ext cx="320040" cy="61722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851533-50C0-524E-AB83-72891A62D9D7}"/>
              </a:ext>
            </a:extLst>
          </p:cNvPr>
          <p:cNvSpPr/>
          <p:nvPr userDrawn="1"/>
        </p:nvSpPr>
        <p:spPr>
          <a:xfrm>
            <a:off x="-1" y="6248400"/>
            <a:ext cx="320041" cy="609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396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55578F0-CF60-3CFA-937F-E4DECF645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559" y="2240280"/>
            <a:ext cx="5491140" cy="3880204"/>
          </a:xfrm>
          <a:prstGeom prst="rect">
            <a:avLst/>
          </a:prstGeom>
        </p:spPr>
        <p:txBody>
          <a:bodyPr/>
          <a:lstStyle>
            <a:lvl1pPr marL="171441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Tx/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428604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BA6A27C-B7D8-4A10-A404-D85B401B78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4304" y="2240280"/>
            <a:ext cx="5491141" cy="3880204"/>
          </a:xfrm>
          <a:prstGeom prst="rect">
            <a:avLst/>
          </a:prstGeom>
        </p:spPr>
        <p:txBody>
          <a:bodyPr/>
          <a:lstStyle>
            <a:lvl1pPr marL="171441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28604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AE7EBB-2FF3-F5CD-CBA7-BD15B8A16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3" y="639455"/>
            <a:ext cx="11424444" cy="1325563"/>
          </a:xfrm>
        </p:spPr>
        <p:txBody>
          <a:bodyPr/>
          <a:lstStyle>
            <a:lvl1pPr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60655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B65EEB-FC9D-A9C7-B801-EAFE54958B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559" y="2169168"/>
            <a:ext cx="5491140" cy="3640361"/>
          </a:xfrm>
          <a:prstGeom prst="rect">
            <a:avLst/>
          </a:prstGeom>
        </p:spPr>
        <p:txBody>
          <a:bodyPr/>
          <a:lstStyle>
            <a:lvl1pPr marL="171441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1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428604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1E0BC0B-4988-F224-E888-3F8BD697F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4304" y="2169168"/>
            <a:ext cx="5491141" cy="3640361"/>
          </a:xfrm>
          <a:prstGeom prst="rect">
            <a:avLst/>
          </a:prstGeom>
        </p:spPr>
        <p:txBody>
          <a:bodyPr/>
          <a:lstStyle>
            <a:lvl1pPr marL="171441" marR="0" indent="0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428604" marR="0" lvl="0" indent="-257163" algn="l" defTabSz="6857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1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FDAC62-EFCA-61A2-E70C-B5655BB00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3" y="568335"/>
            <a:ext cx="11424444" cy="1325563"/>
          </a:xfrm>
        </p:spPr>
        <p:txBody>
          <a:bodyPr/>
          <a:lstStyle>
            <a:lvl1pPr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B77642-E1FE-4397-C2D3-99FC7F6CEA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3" y="58102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D28291-3FC8-C87E-C83B-97DF3AE59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8102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8296107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1A9BEB-0064-31C1-00F7-210FF3EAD5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755" y="196501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D05363C-1255-CF94-4077-0E2F5E0EE7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4442" y="1965018"/>
            <a:ext cx="4292327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C6AA247-CE54-05F0-D6F5-9D661CFB1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80555" y="1965018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41A0D5-4A25-3FA6-F46F-8D4E89E13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608098"/>
            <a:ext cx="11430000" cy="982861"/>
          </a:xfrm>
        </p:spPr>
        <p:txBody>
          <a:bodyPr/>
          <a:lstStyle>
            <a:lvl1pPr>
              <a:defRPr>
                <a:solidFill>
                  <a:srgbClr val="0E3F7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44CDF0D-EC65-453F-E0B3-F92636BF60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5763" y="4203779"/>
            <a:ext cx="4292327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8E0F9-FBFE-45EF-AFB8-ED42A83D80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91875" y="420377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703B0A-ADB6-3D5A-77E6-A149CFE686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80555" y="4203779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7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31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9" y="3250541"/>
            <a:ext cx="443302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medicaid.ohio.gov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5" y="1817640"/>
            <a:ext cx="7126515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63" y="3027236"/>
            <a:ext cx="32366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7949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9" y="3244335"/>
            <a:ext cx="443302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1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medicaid.ohio.gov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5" y="1817640"/>
            <a:ext cx="7126515" cy="85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1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63" y="3027236"/>
            <a:ext cx="32366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93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0C89346-382E-F33C-2DE6-207BC13CC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56" y="2513074"/>
            <a:ext cx="6672087" cy="18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47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M Heart of it All Dec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81CB0F-93E3-386E-10D6-E8E0F25461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1" y="1921530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B9EE8783-1675-B3CC-EE9B-D154486FF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97930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E3F7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19A2E8-BD2F-F401-7FCE-91D55391E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2338647" y="4361506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39210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</a:t>
            </a:r>
            <a:r>
              <a:rPr lang="en-US" err="1"/>
              <a:t>Curae</a:t>
            </a:r>
            <a:r>
              <a:rPr lang="en-US"/>
              <a:t>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F10E9DA-BBCC-2453-BADB-9B0417B8B9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5572601"/>
            <a:ext cx="2743200" cy="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03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69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39A77-09A7-2D17-60AD-F4A4F6609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104260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650"/>
              </a:lnSpc>
              <a:defRPr sz="450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A7FD-B0D9-1914-E3B9-FE6E1AC621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1" y="2230132"/>
            <a:ext cx="9107775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05DBC0-244D-E6A3-2046-468B5EC1A193}"/>
              </a:ext>
            </a:extLst>
          </p:cNvPr>
          <p:cNvCxnSpPr>
            <a:cxnSpLocks/>
          </p:cNvCxnSpPr>
          <p:nvPr userDrawn="1"/>
        </p:nvCxnSpPr>
        <p:spPr>
          <a:xfrm>
            <a:off x="381001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70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B03FD-3A88-5D44-85C8-E768CB1D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3226B-3C02-4048-876C-833D3AB4F3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F680-827D-CC4A-8DCC-656EE086D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504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3" y="2633957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650"/>
              </a:lnSpc>
              <a:defRPr sz="450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588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F90D9-B8B5-E38D-6E37-BC495201D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78487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02D0-8250-5651-7ABF-AA8EA6584FC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2069465"/>
            <a:ext cx="10515600" cy="4125470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20000"/>
              </a:lnSpc>
              <a:spcAft>
                <a:spcPts val="750"/>
              </a:spcAft>
              <a:buFont typeface="Source Sans Pro" panose="020B0503030403020204" pitchFamily="34" charset="0"/>
              <a:buChar char="-"/>
              <a:defRPr>
                <a:latin typeface="Source Sans Pro" panose="020B0503030403020204" pitchFamily="34" charset="0"/>
              </a:defRPr>
            </a:lvl1pPr>
            <a:lvl2pPr>
              <a:spcBef>
                <a:spcPts val="750"/>
              </a:spcBef>
              <a:spcAft>
                <a:spcPts val="600"/>
              </a:spcAft>
              <a:defRPr>
                <a:latin typeface="Source Sans Pro" panose="020B0503030403020204" pitchFamily="34" charset="0"/>
              </a:defRPr>
            </a:lvl2pPr>
            <a:lvl3pPr>
              <a:spcBef>
                <a:spcPts val="750"/>
              </a:spcBef>
              <a:defRPr>
                <a:latin typeface="Source Sans Pro" panose="020B0503030403020204" pitchFamily="34" charset="0"/>
              </a:defRPr>
            </a:lvl3pPr>
            <a:lvl4pPr>
              <a:spcBef>
                <a:spcPts val="750"/>
              </a:spcBef>
              <a:defRPr>
                <a:latin typeface="Source Sans Pro" panose="020B0503030403020204" pitchFamily="34" charset="0"/>
              </a:defRPr>
            </a:lvl4pPr>
            <a:lvl5pPr>
              <a:spcBef>
                <a:spcPts val="750"/>
              </a:spcBef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975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F8834-38F3-1CA9-44B3-7CA376EE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88647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E891-43AB-275F-38EF-49650DE6E3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079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1CB59-8470-B43E-6E63-AEED173C45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2079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354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F8834-38F3-1CA9-44B3-7CA376EE0F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88647"/>
            <a:ext cx="11430000" cy="1325563"/>
          </a:xfrm>
          <a:prstGeom prst="rect">
            <a:avLst/>
          </a:prstGeom>
        </p:spPr>
        <p:txBody>
          <a:bodyPr anchor="t"/>
          <a:lstStyle>
            <a:lvl1pPr algn="l"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E891-43AB-275F-38EF-49650DE6E3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1000" y="2079625"/>
            <a:ext cx="5439032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1CB59-8470-B43E-6E63-AEED173C45B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2079625"/>
            <a:ext cx="5715000" cy="4093261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891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01BE4-CFAD-BC43-936B-79A89D2D9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59090"/>
            <a:ext cx="11430000" cy="982861"/>
          </a:xfrm>
        </p:spPr>
        <p:txBody>
          <a:bodyPr/>
          <a:lstStyle>
            <a:lvl1pPr>
              <a:defRPr cap="none" baseline="0">
                <a:solidFill>
                  <a:srgbClr val="0E3F7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422E8-E84E-0149-880E-D3C6927AC7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008683"/>
            <a:ext cx="9878336" cy="3687268"/>
          </a:xfrm>
          <a:prstGeom prst="rect">
            <a:avLst/>
          </a:prstGeom>
        </p:spPr>
        <p:txBody>
          <a:bodyPr/>
          <a:lstStyle>
            <a:lvl1pPr>
              <a:defRPr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11480" indent="0">
              <a:buNone/>
              <a:defRPr/>
            </a:lvl2pPr>
          </a:lstStyle>
          <a:p>
            <a:pPr lvl="0"/>
            <a:r>
              <a:rPr lang="en-US"/>
              <a:t>Click to edit highlight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7FD42D-4EBF-8140-92AE-0F63EFA73492}"/>
              </a:ext>
            </a:extLst>
          </p:cNvPr>
          <p:cNvCxnSpPr>
            <a:cxnSpLocks/>
          </p:cNvCxnSpPr>
          <p:nvPr userDrawn="1"/>
        </p:nvCxnSpPr>
        <p:spPr>
          <a:xfrm>
            <a:off x="381000" y="2008683"/>
            <a:ext cx="0" cy="367449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022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96B5D-8E16-68DE-7304-66EF4407A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659767"/>
            <a:ext cx="11430000" cy="1325563"/>
          </a:xfrm>
          <a:prstGeom prst="rect">
            <a:avLst/>
          </a:prstGeom>
        </p:spPr>
        <p:txBody>
          <a:bodyPr anchor="t"/>
          <a:lstStyle>
            <a:lvl1pPr>
              <a:defRPr cap="none" baseline="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153478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460971-7BDF-7F72-0546-1CD3EEA42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2" y="650240"/>
            <a:ext cx="4387121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40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7DE4F7-554C-C349-5AEA-FE51347D997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9" y="650240"/>
            <a:ext cx="6601511" cy="54038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Source Sans Pro" panose="020B0503030403020204" pitchFamily="34" charset="0"/>
              </a:defRPr>
            </a:lvl1pPr>
            <a:lvl2pPr>
              <a:defRPr sz="21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 sz="1500">
                <a:latin typeface="Source Sans Pro" panose="020B0503030403020204" pitchFamily="34" charset="0"/>
              </a:defRPr>
            </a:lvl4pPr>
            <a:lvl5pPr marL="1371600" indent="0">
              <a:buNone/>
              <a:defRPr sz="1500">
                <a:latin typeface="Source Sans Pro" panose="020B0503030403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4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39822E5-7C75-C034-6E72-C4BE524DE6B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2" y="2250440"/>
            <a:ext cx="438712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0871869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F79A7-CF03-42DB-B12B-CAC0CD52D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03" y="629920"/>
            <a:ext cx="4387120" cy="16002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2400"/>
              </a:lnSpc>
              <a:defRPr sz="2400"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504C15A-8B53-C30E-75D5-3F956221F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629921"/>
            <a:ext cx="6627812" cy="54038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800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257175" marR="0" lvl="0" indent="-257175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93AC750-49D1-2070-5AD1-374AA29E4E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7303" y="2230120"/>
            <a:ext cx="4387120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>
                <a:latin typeface="Source Sans Pro" panose="020B0503030403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2767811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55578F0-CF60-3CFA-937F-E4DECF6450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559" y="2240280"/>
            <a:ext cx="5491140" cy="3880204"/>
          </a:xfrm>
          <a:prstGeom prst="rect">
            <a:avLst/>
          </a:prstGeom>
        </p:spPr>
        <p:txBody>
          <a:bodyPr/>
          <a:lstStyle>
            <a:lvl1pPr marL="17145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marL="428625" marR="0" lvl="0" indent="-257175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DBA6A27C-B7D8-4A10-A404-D85B401B78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4304" y="2240280"/>
            <a:ext cx="5491141" cy="3880204"/>
          </a:xfrm>
          <a:prstGeom prst="rect">
            <a:avLst/>
          </a:prstGeom>
        </p:spPr>
        <p:txBody>
          <a:bodyPr/>
          <a:lstStyle>
            <a:lvl1pPr marL="17145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marL="428625" marR="0" lvl="0" indent="-257175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AE7EBB-2FF3-F5CD-CBA7-BD15B8A16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639447"/>
            <a:ext cx="11424444" cy="1325563"/>
          </a:xfrm>
        </p:spPr>
        <p:txBody>
          <a:bodyPr/>
          <a:lstStyle>
            <a:lvl1pPr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73182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B65EEB-FC9D-A9C7-B801-EAFE54958B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6559" y="2169162"/>
            <a:ext cx="5491140" cy="3640361"/>
          </a:xfrm>
          <a:prstGeom prst="rect">
            <a:avLst/>
          </a:prstGeom>
        </p:spPr>
        <p:txBody>
          <a:bodyPr/>
          <a:lstStyle>
            <a:lvl1pPr marL="17145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5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428625" marR="0" lvl="0" indent="-257175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81E0BC0B-4988-F224-E888-3F8BD697F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4304" y="2169162"/>
            <a:ext cx="5491141" cy="3640361"/>
          </a:xfrm>
          <a:prstGeom prst="rect">
            <a:avLst/>
          </a:prstGeom>
        </p:spPr>
        <p:txBody>
          <a:bodyPr/>
          <a:lstStyle>
            <a:lvl1pPr marL="17145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marL="428625" marR="0" lvl="0" indent="-257175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SzPct val="110000"/>
              <a:tabLst/>
              <a:defRPr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FDAC62-EFCA-61A2-E70C-B5655BB00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568327"/>
            <a:ext cx="11424444" cy="1325563"/>
          </a:xfrm>
        </p:spPr>
        <p:txBody>
          <a:bodyPr/>
          <a:lstStyle>
            <a:lvl1pPr>
              <a:defRPr>
                <a:solidFill>
                  <a:srgbClr val="0E3F75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9B77642-E1FE-4397-C2D3-99FC7F6CEA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58102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bg1">
                    <a:lumMod val="6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7D28291-3FC8-C87E-C83B-97DF3AE595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14303" y="5810250"/>
            <a:ext cx="5491140" cy="3897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Photo Caption</a:t>
            </a:r>
          </a:p>
        </p:txBody>
      </p:sp>
    </p:spTree>
    <p:extLst>
      <p:ext uri="{BB962C8B-B14F-4D97-AF65-F5344CB8AC3E}">
        <p14:creationId xmlns:p14="http://schemas.microsoft.com/office/powerpoint/2010/main" val="144612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B382-E267-5E42-A102-AA4C01C92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1137392" cy="6035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C5CE7-5CC2-8641-95FC-A8C1863D9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028" y="1463040"/>
            <a:ext cx="11137392" cy="45720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  <a:lvl2pPr>
              <a:defRPr sz="1900"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 </a:t>
            </a:r>
          </a:p>
          <a:p>
            <a:pPr lvl="7"/>
            <a:r>
              <a:rPr lang="en-US"/>
              <a:t>Eighth level </a:t>
            </a:r>
          </a:p>
          <a:p>
            <a:pPr lvl="1"/>
            <a:endParaRPr lang="en-US"/>
          </a:p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CAEA5-C3E1-4D4E-A4F1-C597FD6EE3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D1DB1-C1CC-BD45-B461-0B638A0285F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11733B-2EC1-1747-84C3-57ABB720A27B}"/>
              </a:ext>
            </a:extLst>
          </p:cNvPr>
          <p:cNvSpPr/>
          <p:nvPr userDrawn="1"/>
        </p:nvSpPr>
        <p:spPr>
          <a:xfrm>
            <a:off x="0" y="0"/>
            <a:ext cx="320040" cy="6172200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8CD909-C892-9345-A1F2-75CFFB8CDB1A}"/>
              </a:ext>
            </a:extLst>
          </p:cNvPr>
          <p:cNvSpPr/>
          <p:nvPr userDrawn="1"/>
        </p:nvSpPr>
        <p:spPr>
          <a:xfrm>
            <a:off x="-1" y="6248400"/>
            <a:ext cx="320041" cy="609600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8242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Gall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1A9BEB-0064-31C1-00F7-210FF3EAD51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5755" y="1965010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D05363C-1255-CF94-4077-0E2F5E0EE76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4437" y="1965010"/>
            <a:ext cx="4292327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3C6AA247-CE54-05F0-D6F5-9D661CFB10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80555" y="1965010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41A0D5-4A25-3FA6-F46F-8D4E89E13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755" y="683930"/>
            <a:ext cx="11430000" cy="982861"/>
          </a:xfrm>
        </p:spPr>
        <p:txBody>
          <a:bodyPr/>
          <a:lstStyle>
            <a:lvl1pPr>
              <a:defRPr>
                <a:solidFill>
                  <a:srgbClr val="0E3F75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44CDF0D-EC65-453F-E0B3-F92636BF60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5755" y="4203771"/>
            <a:ext cx="4292327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9E8E0F9-FBFE-45EF-AFB8-ED42A83D80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91875" y="4203771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703B0A-ADB6-3D5A-77E6-A149CFE686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580555" y="4203771"/>
            <a:ext cx="3224888" cy="195236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75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426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50540"/>
            <a:ext cx="44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medicaid.ohio.gov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solidFill>
                  <a:srgbClr val="002060"/>
                </a:solidFill>
                <a:latin typeface="+mj-lt"/>
              </a:rPr>
              <a:t>QUESTIONS?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8" y="3027236"/>
            <a:ext cx="32366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9134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42633-3F03-C648-8455-266D21A2E86C}"/>
              </a:ext>
            </a:extLst>
          </p:cNvPr>
          <p:cNvSpPr txBox="1"/>
          <p:nvPr userDrawn="1"/>
        </p:nvSpPr>
        <p:spPr>
          <a:xfrm>
            <a:off x="3879487" y="3244334"/>
            <a:ext cx="4433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>
                <a:solidFill>
                  <a:srgbClr val="00206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medicaid.ohio.gov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00BAA9-C1C4-3B4F-885F-F222E9FA0514}"/>
              </a:ext>
            </a:extLst>
          </p:cNvPr>
          <p:cNvSpPr txBox="1"/>
          <p:nvPr userDrawn="1"/>
        </p:nvSpPr>
        <p:spPr>
          <a:xfrm>
            <a:off x="2532743" y="1817640"/>
            <a:ext cx="712651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>
                <a:solidFill>
                  <a:srgbClr val="002060"/>
                </a:solidFill>
                <a:latin typeface="+mj-lt"/>
              </a:rPr>
              <a:t>THANK YOU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01B720-2471-8549-925A-3799CDB9719D}"/>
              </a:ext>
            </a:extLst>
          </p:cNvPr>
          <p:cNvCxnSpPr>
            <a:cxnSpLocks/>
          </p:cNvCxnSpPr>
          <p:nvPr userDrawn="1"/>
        </p:nvCxnSpPr>
        <p:spPr>
          <a:xfrm>
            <a:off x="4477658" y="3027236"/>
            <a:ext cx="32366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49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40C89346-382E-F33C-2DE6-207BC13CC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58" y="2513074"/>
            <a:ext cx="6672087" cy="18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363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lt Content Divider">
    <p:bg>
      <p:bgPr>
        <a:solidFill>
          <a:srgbClr val="0E3F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752600"/>
            <a:ext cx="1219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 userDrawn="1"/>
        </p:nvSpPr>
        <p:spPr>
          <a:xfrm>
            <a:off x="0" y="5197475"/>
            <a:ext cx="1219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3200" y="3276598"/>
            <a:ext cx="11785600" cy="9144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25766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M Heart of it All Deck Mas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B81CB0F-93E3-386E-10D6-E8E0F254619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6" y="1921530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42" indent="-171442">
              <a:buClrTx/>
              <a:buFont typeface="Source Sans Pro" panose="020B0503030403020204" pitchFamily="34" charset="0"/>
              <a:buChar char="-"/>
              <a:defRPr/>
            </a:lvl1pPr>
            <a:lvl2pPr>
              <a:buClrTx/>
              <a:defRPr/>
            </a:lvl2pPr>
            <a:lvl3pPr marL="925785" indent="-171442">
              <a:buClrTx/>
              <a:buFont typeface="Courier New" panose="02070309020205020404" pitchFamily="49" charset="0"/>
              <a:buChar char="o"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B9EE8783-1675-B3CC-EE9B-D154486FFE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97938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422993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Intr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D5F13-E17F-7F4B-B90E-02AA9844EE68}"/>
              </a:ext>
            </a:extLst>
          </p:cNvPr>
          <p:cNvSpPr/>
          <p:nvPr userDrawn="1"/>
        </p:nvSpPr>
        <p:spPr>
          <a:xfrm>
            <a:off x="0" y="5040360"/>
            <a:ext cx="12192000" cy="181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9A76-764D-4243-BE8A-AFC03BBA71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38649" y="2178649"/>
            <a:ext cx="7514704" cy="25007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Source Sans Pro" panose="020B0503030403020204" pitchFamily="34" charset="0"/>
              </a:defRPr>
            </a:lvl1pPr>
            <a:lvl2pPr marL="411460" indent="0">
              <a:buNone/>
              <a:defRPr/>
            </a:lvl2pPr>
          </a:lstStyle>
          <a:p>
            <a:pPr lvl="0"/>
            <a:r>
              <a:rPr lang="en-US"/>
              <a:t>Vestibulum ante ipsum </a:t>
            </a:r>
            <a:r>
              <a:rPr lang="en-US" err="1"/>
              <a:t>primis</a:t>
            </a:r>
            <a:r>
              <a:rPr lang="en-US"/>
              <a:t> in </a:t>
            </a:r>
            <a:r>
              <a:rPr lang="en-US" err="1"/>
              <a:t>faucibus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 </a:t>
            </a:r>
            <a:r>
              <a:rPr lang="en-US" err="1"/>
              <a:t>luctus</a:t>
            </a:r>
            <a:r>
              <a:rPr lang="en-US"/>
              <a:t> et </a:t>
            </a:r>
            <a:r>
              <a:rPr lang="en-US" err="1"/>
              <a:t>ultrices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 </a:t>
            </a:r>
            <a:r>
              <a:rPr lang="en-US" err="1"/>
              <a:t>cubilia</a:t>
            </a:r>
            <a:r>
              <a:rPr lang="en-US"/>
              <a:t> Curae; </a:t>
            </a:r>
            <a:r>
              <a:rPr lang="en-US" err="1"/>
              <a:t>Fusce</a:t>
            </a:r>
            <a:r>
              <a:rPr lang="en-US"/>
              <a:t> id </a:t>
            </a:r>
            <a:r>
              <a:rPr lang="en-US" err="1"/>
              <a:t>purus</a:t>
            </a:r>
            <a:r>
              <a:rPr lang="en-US"/>
              <a:t>. </a:t>
            </a:r>
            <a:r>
              <a:rPr lang="en-US" err="1"/>
              <a:t>Phasellus</a:t>
            </a:r>
            <a:r>
              <a:rPr lang="en-US"/>
              <a:t>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leo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.</a:t>
            </a:r>
          </a:p>
        </p:txBody>
      </p:sp>
      <p:pic>
        <p:nvPicPr>
          <p:cNvPr id="3" name="Picture 2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1F10E9DA-BBCC-2453-BADB-9B0417B8B9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1" y="5612040"/>
            <a:ext cx="2743200" cy="75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5305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B0B3AF"/>
                </a:solidFill>
              </a:defRPr>
            </a:lvl1pPr>
          </a:lstStyle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462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9CD66BB-3877-3245-81D3-AAD0AF3CDA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F59FA7-9E35-E641-9260-462B0A5FC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39A77-09A7-2D17-60AD-F4A4F6609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104268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651"/>
              </a:lnSpc>
              <a:defRPr sz="45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A7FD-B0D9-1914-E3B9-FE6E1AC621D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6" y="2230132"/>
            <a:ext cx="9107775" cy="35236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05DBC0-244D-E6A3-2046-468B5EC1A193}"/>
              </a:ext>
            </a:extLst>
          </p:cNvPr>
          <p:cNvCxnSpPr>
            <a:cxnSpLocks/>
          </p:cNvCxnSpPr>
          <p:nvPr userDrawn="1"/>
        </p:nvCxnSpPr>
        <p:spPr>
          <a:xfrm>
            <a:off x="381006" y="2010937"/>
            <a:ext cx="751470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4123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8D6F-B8D2-8645-91DD-AFAD33847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765" y="2633965"/>
            <a:ext cx="11086475" cy="889427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651"/>
              </a:lnSpc>
              <a:defRPr sz="4500">
                <a:latin typeface="Source Sans Pro SemiBold" panose="020B0603030403020204" pitchFamily="34" charset="0"/>
              </a:defRPr>
            </a:lvl1pPr>
          </a:lstStyle>
          <a:p>
            <a:r>
              <a:rPr lang="en-US"/>
              <a:t>Click To Edit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B10EEF6-A19D-EF4F-8170-16C700AD6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2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8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6A1E3ACF-AF90-744C-BEEA-09C9624DA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740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hf hdr="0" ftr="0" dt="0"/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6000" kern="1200">
          <a:solidFill>
            <a:schemeClr val="tx1"/>
          </a:solidFill>
          <a:latin typeface="+mj-lt"/>
          <a:ea typeface="+mn-ea"/>
          <a:cs typeface="+mn-cs"/>
        </a:defRPr>
      </a:lvl1pPr>
      <a:lvl2pPr marL="60963" indent="0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j-lt"/>
          <a:ea typeface="+mn-ea"/>
          <a:cs typeface="+mn-cs"/>
        </a:defRPr>
      </a:lvl2pPr>
      <a:lvl3pPr marL="60963" indent="0" algn="l" defTabSz="60963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j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447131FB-9475-2744-911B-EFA0B5F4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5760"/>
            <a:ext cx="11137392" cy="6035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368A02-6632-6E48-92F5-528ACA438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63040"/>
            <a:ext cx="11137392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  <a:p>
            <a:pPr lvl="5"/>
            <a:r>
              <a:rPr lang="en-US"/>
              <a:t>Sixth level </a:t>
            </a:r>
          </a:p>
          <a:p>
            <a:pPr lvl="6"/>
            <a:r>
              <a:rPr lang="en-US"/>
              <a:t>Seventh level </a:t>
            </a:r>
          </a:p>
          <a:p>
            <a:pPr lvl="7"/>
            <a:r>
              <a:rPr lang="en-US"/>
              <a:t>Eighth level 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2CCD5-3444-0B41-815D-A4A6F4BA6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48400"/>
            <a:ext cx="9918192" cy="30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10603992" y="6248400"/>
            <a:ext cx="1219200" cy="3048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uk-UA" sz="1200" b="0" i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b="1">
                <a:solidFill>
                  <a:schemeClr val="accent1"/>
                </a:solidFill>
              </a:rPr>
              <a:t>|</a:t>
            </a:r>
            <a:r>
              <a:rPr lang="en-US"/>
              <a:t> </a:t>
            </a:r>
            <a:fld id="{37D409AB-2201-4E18-8A34-C31753AD9B0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2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46" rtl="0" eaLnBrk="1" latinLnBrk="0" hangingPunct="1">
        <a:lnSpc>
          <a:spcPct val="100000"/>
        </a:lnSpc>
        <a:spcBef>
          <a:spcPts val="0"/>
        </a:spcBef>
        <a:buClr>
          <a:schemeClr val="tx1"/>
        </a:buClr>
        <a:buFontTx/>
        <a:buNone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182889" indent="-182889" algn="l" defTabSz="914446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78" indent="-182889" algn="l" defTabSz="914446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67" indent="-182889" algn="l" defTabSz="914446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57" indent="-182889" algn="l" defTabSz="914446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14446" indent="-182889" algn="l" defTabSz="914446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335" indent="-182889" algn="l" defTabSz="914446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224" indent="-182889" algn="l" defTabSz="914446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24" indent="0" algn="l" defTabSz="914446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42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hf sldNum="0"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7029DA-1EBA-E3E1-AD68-F0C84AB9CB63}"/>
              </a:ext>
            </a:extLst>
          </p:cNvPr>
          <p:cNvGrpSpPr/>
          <p:nvPr userDrawn="1"/>
        </p:nvGrpSpPr>
        <p:grpSpPr>
          <a:xfrm>
            <a:off x="3344600" y="833597"/>
            <a:ext cx="5285834" cy="4969860"/>
            <a:chOff x="3344600" y="833597"/>
            <a:chExt cx="5285834" cy="49698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2C0FF6-0872-B98B-BC37-6F17E855EC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16"/>
            <a:stretch/>
          </p:blipFill>
          <p:spPr>
            <a:xfrm>
              <a:off x="3793984" y="833597"/>
              <a:ext cx="4387066" cy="3581212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265C5E-CFB3-AF7E-E6A0-651C5B5535D3}"/>
                </a:ext>
              </a:extLst>
            </p:cNvPr>
            <p:cNvSpPr txBox="1"/>
            <p:nvPr userDrawn="1"/>
          </p:nvSpPr>
          <p:spPr>
            <a:xfrm>
              <a:off x="3344600" y="4233797"/>
              <a:ext cx="52858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0E3F75"/>
                  </a:solidFill>
                </a:rPr>
                <a:t>Ohio Department of Medicaid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57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6" y="1657370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3778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81322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B0B3A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9A058A6-9519-BC51-32FE-6167E0544E0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6" y="6287363"/>
            <a:ext cx="1581151" cy="4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p:hf hdr="0" dt="0"/>
  <p:txStyles>
    <p:titleStyle>
      <a:lvl1pPr algn="l" defTabSz="685767" rtl="0" eaLnBrk="1" latinLnBrk="0" hangingPunct="1">
        <a:lnSpc>
          <a:spcPct val="90000"/>
        </a:lnSpc>
        <a:spcBef>
          <a:spcPct val="0"/>
        </a:spcBef>
        <a:buNone/>
        <a:defRPr sz="2700" b="1" kern="1200" cap="none" baseline="0">
          <a:solidFill>
            <a:srgbClr val="0E3F75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7" rtl="0" eaLnBrk="1" latinLnBrk="0" hangingPunct="1">
        <a:lnSpc>
          <a:spcPct val="120000"/>
        </a:lnSpc>
        <a:spcBef>
          <a:spcPts val="0"/>
        </a:spcBef>
        <a:spcAft>
          <a:spcPts val="375"/>
        </a:spcAft>
        <a:buClrTx/>
        <a:buSzPct val="110000"/>
        <a:buFont typeface="Source Sans Pro" panose="020B0503030403020204" pitchFamily="34" charset="0"/>
        <a:buChar char="-"/>
        <a:defRPr sz="1801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82903" indent="-171442" algn="l" defTabSz="685767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Tx/>
        <a:buSzPct val="110000"/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925785" indent="-171442" algn="l" defTabSz="685767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Tx/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200091" indent="-171442" algn="l" defTabSz="685767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542973" indent="-171442" algn="l" defTabSz="685767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657370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3770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B0B3A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9A058A6-9519-BC51-32FE-6167E0544E0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287363"/>
            <a:ext cx="1581151" cy="4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kern="1200" cap="none" baseline="0">
          <a:solidFill>
            <a:srgbClr val="0E3F7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0"/>
        </a:spcBef>
        <a:spcAft>
          <a:spcPts val="375"/>
        </a:spcAft>
        <a:buClrTx/>
        <a:buSzPct val="110000"/>
        <a:buFont typeface="Source Sans Pro" panose="020B0503030403020204" pitchFamily="34" charset="0"/>
        <a:buChar char="-"/>
        <a:defRPr sz="1800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8293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Tx/>
        <a:buSzPct val="11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92583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Tx/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Tx/>
        <a:buSzPct val="11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Tx/>
        <a:buSzPct val="110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2B7E9-3BA4-484E-9D9D-392D6666B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6" y="1657370"/>
            <a:ext cx="11430001" cy="4235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Maecenas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et ante </a:t>
            </a:r>
            <a:r>
              <a:rPr lang="en-US" err="1"/>
              <a:t>tincidunt</a:t>
            </a:r>
            <a:r>
              <a:rPr lang="en-US"/>
              <a:t> tempus. </a:t>
            </a:r>
            <a:r>
              <a:rPr lang="en-US" err="1"/>
              <a:t>Nullam</a:t>
            </a:r>
            <a:r>
              <a:rPr lang="en-US"/>
              <a:t> dictum </a:t>
            </a:r>
            <a:r>
              <a:rPr lang="en-US" err="1"/>
              <a:t>felis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pede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hymenaeos</a:t>
            </a:r>
            <a:r>
              <a:rPr lang="en-US"/>
              <a:t>.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D996841-33AB-1041-B0F1-02114E0F8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33778"/>
            <a:ext cx="11430000" cy="9828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DB4D39-9FA5-5C46-845E-A393FCAF090C}"/>
              </a:ext>
            </a:extLst>
          </p:cNvPr>
          <p:cNvSpPr/>
          <p:nvPr userDrawn="1"/>
        </p:nvSpPr>
        <p:spPr>
          <a:xfrm>
            <a:off x="381000" y="-36206"/>
            <a:ext cx="987552" cy="91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1A58E-E2B6-4F4D-91A6-034B810B725B}"/>
              </a:ext>
            </a:extLst>
          </p:cNvPr>
          <p:cNvSpPr/>
          <p:nvPr userDrawn="1"/>
        </p:nvSpPr>
        <p:spPr>
          <a:xfrm>
            <a:off x="0" y="6181322"/>
            <a:ext cx="1219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93BE12D-B4D3-5E43-9B6B-11CE556E3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B0B3A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383B7B7A-CDDA-7C44-B1B0-1F1E45567B3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9A058A6-9519-BC51-32FE-6167E0544E0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6" y="6287363"/>
            <a:ext cx="1581151" cy="4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2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</p:sldLayoutIdLst>
  <p:hf hdr="0" dt="0"/>
  <p:txStyles>
    <p:titleStyle>
      <a:lvl1pPr algn="l" defTabSz="685767" rtl="0" eaLnBrk="1" latinLnBrk="0" hangingPunct="1">
        <a:lnSpc>
          <a:spcPct val="90000"/>
        </a:lnSpc>
        <a:spcBef>
          <a:spcPct val="0"/>
        </a:spcBef>
        <a:buNone/>
        <a:defRPr sz="2700" b="1" kern="1200" cap="none" baseline="0">
          <a:solidFill>
            <a:srgbClr val="0E3F75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7" rtl="0" eaLnBrk="1" latinLnBrk="0" hangingPunct="1">
        <a:lnSpc>
          <a:spcPct val="120000"/>
        </a:lnSpc>
        <a:spcBef>
          <a:spcPts val="0"/>
        </a:spcBef>
        <a:spcAft>
          <a:spcPts val="375"/>
        </a:spcAft>
        <a:buClrTx/>
        <a:buSzPct val="110000"/>
        <a:buFont typeface="Source Sans Pro" panose="020B0503030403020204" pitchFamily="34" charset="0"/>
        <a:buChar char="-"/>
        <a:defRPr sz="1801" kern="1200" baseline="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582903" indent="-171442" algn="l" defTabSz="685767" rtl="0" eaLnBrk="1" latinLnBrk="0" hangingPunct="1">
        <a:lnSpc>
          <a:spcPct val="100000"/>
        </a:lnSpc>
        <a:spcBef>
          <a:spcPts val="375"/>
        </a:spcBef>
        <a:spcAft>
          <a:spcPts val="375"/>
        </a:spcAft>
        <a:buClrTx/>
        <a:buSzPct val="110000"/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925785" indent="-171442" algn="l" defTabSz="685767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Tx/>
        <a:buSzPct val="110000"/>
        <a:buFont typeface="Courier New" panose="02070309020205020404" pitchFamily="49" charset="0"/>
        <a:buChar char="o"/>
        <a:defRPr sz="15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200091" indent="-171442" algn="l" defTabSz="685767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542973" indent="-171442" algn="l" defTabSz="685767" rtl="0" eaLnBrk="1" latinLnBrk="0" hangingPunct="1">
        <a:lnSpc>
          <a:spcPct val="90000"/>
        </a:lnSpc>
        <a:spcBef>
          <a:spcPts val="375"/>
        </a:spcBef>
        <a:spcAft>
          <a:spcPts val="375"/>
        </a:spcAft>
        <a:buClr>
          <a:schemeClr val="accent1"/>
        </a:buClr>
        <a:buSzPct val="110000"/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1885856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33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E11D34-8F3F-33BF-F501-DD86F4528F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59FA7-9E35-E641-9260-462B0A5FC68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B0B3AF"/>
                </a:solidFill>
                <a:effectLst/>
                <a:uLnTx/>
                <a:uFillTx/>
                <a:latin typeface="Source Sans Pro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B0B3AF"/>
              </a:solidFill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8AA032-E744-E520-4BF0-51FF13A9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98" y="412404"/>
            <a:ext cx="11430000" cy="1325563"/>
          </a:xfrm>
        </p:spPr>
        <p:txBody>
          <a:bodyPr>
            <a:normAutofit fontScale="90000"/>
          </a:bodyPr>
          <a:lstStyle/>
          <a:p>
            <a:r>
              <a:rPr lang="en-US" sz="3000"/>
              <a:t>FUA Creditable Visits </a:t>
            </a:r>
            <a:br>
              <a:rPr lang="en-US"/>
            </a:br>
            <a:r>
              <a:rPr lang="en-US" sz="2800"/>
              <a:t>Include visits and pharmacotherapy events that occur on the date of the ED visit.</a:t>
            </a:r>
            <a:br>
              <a:rPr lang="en-US"/>
            </a:br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237213E-EFC8-6362-44F6-66BFDBC07FE0}"/>
              </a:ext>
            </a:extLst>
          </p:cNvPr>
          <p:cNvGraphicFramePr/>
          <p:nvPr/>
        </p:nvGraphicFramePr>
        <p:xfrm>
          <a:off x="427817" y="962134"/>
          <a:ext cx="11336366" cy="333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8860830-71B1-24F1-3A05-45CD0F2FD025}"/>
              </a:ext>
            </a:extLst>
          </p:cNvPr>
          <p:cNvGraphicFramePr/>
          <p:nvPr/>
        </p:nvGraphicFramePr>
        <p:xfrm>
          <a:off x="474633" y="3429000"/>
          <a:ext cx="11289549" cy="322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AC8992-DEC6-DD7D-1C63-540E36BC7939}"/>
              </a:ext>
            </a:extLst>
          </p:cNvPr>
          <p:cNvSpPr txBox="1"/>
          <p:nvPr/>
        </p:nvSpPr>
        <p:spPr>
          <a:xfrm>
            <a:off x="3428999" y="3189493"/>
            <a:ext cx="729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A1357-846D-6E5E-A860-45F5FCBD1876}"/>
              </a:ext>
            </a:extLst>
          </p:cNvPr>
          <p:cNvSpPr txBox="1"/>
          <p:nvPr/>
        </p:nvSpPr>
        <p:spPr>
          <a:xfrm>
            <a:off x="1077686" y="2500190"/>
            <a:ext cx="729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B598C-683D-0D21-2B5A-9080B9333969}"/>
              </a:ext>
            </a:extLst>
          </p:cNvPr>
          <p:cNvSpPr txBox="1"/>
          <p:nvPr/>
        </p:nvSpPr>
        <p:spPr>
          <a:xfrm>
            <a:off x="3429000" y="2500190"/>
            <a:ext cx="729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B2FA6-7296-93E0-778C-40589728BD13}"/>
              </a:ext>
            </a:extLst>
          </p:cNvPr>
          <p:cNvSpPr txBox="1"/>
          <p:nvPr/>
        </p:nvSpPr>
        <p:spPr>
          <a:xfrm>
            <a:off x="8040737" y="2510279"/>
            <a:ext cx="729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B820D8-5E9A-8A66-5C3A-C1F4A2E66806}"/>
              </a:ext>
            </a:extLst>
          </p:cNvPr>
          <p:cNvSpPr txBox="1"/>
          <p:nvPr/>
        </p:nvSpPr>
        <p:spPr>
          <a:xfrm>
            <a:off x="5754735" y="2510279"/>
            <a:ext cx="729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7BB068-77EC-6679-527F-F37B5EB88077}"/>
              </a:ext>
            </a:extLst>
          </p:cNvPr>
          <p:cNvSpPr txBox="1"/>
          <p:nvPr/>
        </p:nvSpPr>
        <p:spPr>
          <a:xfrm>
            <a:off x="3428998" y="5261103"/>
            <a:ext cx="729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60B749-5EFF-268B-CF70-F328DB4177E4}"/>
              </a:ext>
            </a:extLst>
          </p:cNvPr>
          <p:cNvSpPr txBox="1"/>
          <p:nvPr/>
        </p:nvSpPr>
        <p:spPr>
          <a:xfrm>
            <a:off x="1099457" y="5261103"/>
            <a:ext cx="729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986414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F2342-3E45-848B-65E6-2067CE1B0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6C9BB7-CBFF-61EB-1396-0644B45637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59FA7-9E35-E641-9260-462B0A5FC68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B0B3AF"/>
                </a:solidFill>
                <a:effectLst/>
                <a:uLnTx/>
                <a:uFillTx/>
                <a:latin typeface="Source Sans Pro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B0B3AF"/>
              </a:solidFill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D6255-D9FB-9B67-E125-C4898A163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413657"/>
            <a:ext cx="11430000" cy="1325563"/>
          </a:xfrm>
        </p:spPr>
        <p:txBody>
          <a:bodyPr/>
          <a:lstStyle/>
          <a:p>
            <a:r>
              <a:rPr lang="en-US"/>
              <a:t>FUA Creditable Visits (continued) </a:t>
            </a:r>
            <a:br>
              <a:rPr lang="en-US"/>
            </a:br>
            <a:r>
              <a:rPr lang="en-US" sz="2400"/>
              <a:t>Include visits and pharmacotherapy events that occur on the date of the ED visit.</a:t>
            </a:r>
            <a:br>
              <a:rPr lang="en-US"/>
            </a:br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E66E9EC-B2DF-DD04-5725-937E277BC322}"/>
              </a:ext>
            </a:extLst>
          </p:cNvPr>
          <p:cNvGraphicFramePr/>
          <p:nvPr/>
        </p:nvGraphicFramePr>
        <p:xfrm>
          <a:off x="2032000" y="12207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43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F517E-72C3-6FAE-0F47-D84326EE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948540-50FA-CE65-C9E1-2FA4D3C9F45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F59FA7-9E35-E641-9260-462B0A5FC68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rgbClr val="B0B3AF"/>
                </a:solidFill>
                <a:effectLst/>
                <a:uLnTx/>
                <a:uFillTx/>
                <a:latin typeface="Source Sans Pro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B0B3AF"/>
              </a:solidFill>
              <a:effectLst/>
              <a:uLnTx/>
              <a:uFillTx/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6CDF22-FD20-A2E8-F87E-48CDEF53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420790"/>
            <a:ext cx="11430000" cy="1325563"/>
          </a:xfrm>
        </p:spPr>
        <p:txBody>
          <a:bodyPr>
            <a:normAutofit/>
          </a:bodyPr>
          <a:lstStyle/>
          <a:p>
            <a:r>
              <a:rPr lang="en-US"/>
              <a:t>EDM-A Creditable Visits </a:t>
            </a:r>
            <a:br>
              <a:rPr lang="en-US"/>
            </a:br>
            <a:r>
              <a:rPr lang="en-US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Does not include visits on the same day as the ED visit</a:t>
            </a:r>
            <a:r>
              <a:rPr lang="en-US" sz="2400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2400" b="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400" b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1FEADB4-96B1-5945-EE6B-A84E44835810}"/>
              </a:ext>
            </a:extLst>
          </p:cNvPr>
          <p:cNvGraphicFramePr/>
          <p:nvPr/>
        </p:nvGraphicFramePr>
        <p:xfrm>
          <a:off x="500743" y="1337693"/>
          <a:ext cx="10885714" cy="4757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56D4D98-7062-104D-1679-80BA4C82BC8D}"/>
              </a:ext>
            </a:extLst>
          </p:cNvPr>
          <p:cNvSpPr txBox="1"/>
          <p:nvPr/>
        </p:nvSpPr>
        <p:spPr>
          <a:xfrm>
            <a:off x="7750628" y="6094750"/>
            <a:ext cx="43542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1">
                <a:effectLst/>
                <a:latin typeface="Aptos"/>
              </a:rPr>
              <a:t>*If only service on claim with PT or POS is a drug screen, drop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223673730"/>
      </p:ext>
    </p:extLst>
  </p:cSld>
  <p:clrMapOvr>
    <a:masterClrMapping/>
  </p:clrMapOvr>
</p:sld>
</file>

<file path=ppt/theme/theme1.xml><?xml version="1.0" encoding="utf-8"?>
<a:theme xmlns:a="http://schemas.openxmlformats.org/drawingml/2006/main" name="HUMANA - TITLE SLIDES - WHITE">
  <a:themeElements>
    <a:clrScheme name="HUMANA PRIMARY">
      <a:dk1>
        <a:srgbClr val="53575A"/>
      </a:dk1>
      <a:lt1>
        <a:srgbClr val="C8C8C8"/>
      </a:lt1>
      <a:dk2>
        <a:srgbClr val="002F57"/>
      </a:dk2>
      <a:lt2>
        <a:srgbClr val="FFFFFF"/>
      </a:lt2>
      <a:accent1>
        <a:srgbClr val="78BE20"/>
      </a:accent1>
      <a:accent2>
        <a:srgbClr val="497728"/>
      </a:accent2>
      <a:accent3>
        <a:srgbClr val="66BAC4"/>
      </a:accent3>
      <a:accent4>
        <a:srgbClr val="007480"/>
      </a:accent4>
      <a:accent5>
        <a:srgbClr val="612066"/>
      </a:accent5>
      <a:accent6>
        <a:srgbClr val="AE0061"/>
      </a:accent6>
      <a:hlink>
        <a:srgbClr val="007480"/>
      </a:hlink>
      <a:folHlink>
        <a:srgbClr val="0074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8286_Enterprise PowerPoint Template Update_Light_49" id="{29CFA6CF-C85A-FD4E-8AF0-04EBF1FC6D1A}" vid="{5D2F8A4D-CF3A-5E46-B095-5BF9E5515978}"/>
    </a:ext>
  </a:extLst>
</a:theme>
</file>

<file path=ppt/theme/theme2.xml><?xml version="1.0" encoding="utf-8"?>
<a:theme xmlns:a="http://schemas.openxmlformats.org/drawingml/2006/main" name="HUMANA MASTER SLIDES">
  <a:themeElements>
    <a:clrScheme name="HUMANA PRIMARY">
      <a:dk1>
        <a:srgbClr val="53575A"/>
      </a:dk1>
      <a:lt1>
        <a:srgbClr val="C8C8C8"/>
      </a:lt1>
      <a:dk2>
        <a:srgbClr val="002F57"/>
      </a:dk2>
      <a:lt2>
        <a:srgbClr val="FFFFFF"/>
      </a:lt2>
      <a:accent1>
        <a:srgbClr val="78BE20"/>
      </a:accent1>
      <a:accent2>
        <a:srgbClr val="497728"/>
      </a:accent2>
      <a:accent3>
        <a:srgbClr val="66BAC4"/>
      </a:accent3>
      <a:accent4>
        <a:srgbClr val="007480"/>
      </a:accent4>
      <a:accent5>
        <a:srgbClr val="612066"/>
      </a:accent5>
      <a:accent6>
        <a:srgbClr val="AE0061"/>
      </a:accent6>
      <a:hlink>
        <a:srgbClr val="007480"/>
      </a:hlink>
      <a:folHlink>
        <a:srgbClr val="0074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8286_Enterprise PowerPoint Template Update_Light_49" id="{29CFA6CF-C85A-FD4E-8AF0-04EBF1FC6D1A}" vid="{063794B6-B4DB-D143-842C-8CAEEBE3F6EC}"/>
    </a:ext>
  </a:extLst>
</a:theme>
</file>

<file path=ppt/theme/theme3.xml><?xml version="1.0" encoding="utf-8"?>
<a:theme xmlns:a="http://schemas.openxmlformats.org/drawingml/2006/main" name="4_BLANK">
  <a:themeElements>
    <a:clrScheme name="Custom 1">
      <a:dk1>
        <a:srgbClr val="3A3B3C"/>
      </a:dk1>
      <a:lt1>
        <a:srgbClr val="C8C8C8"/>
      </a:lt1>
      <a:dk2>
        <a:srgbClr val="114920"/>
      </a:dk2>
      <a:lt2>
        <a:srgbClr val="FFFFFF"/>
      </a:lt2>
      <a:accent1>
        <a:srgbClr val="78BE20"/>
      </a:accent1>
      <a:accent2>
        <a:srgbClr val="5B991A"/>
      </a:accent2>
      <a:accent3>
        <a:srgbClr val="003056"/>
      </a:accent3>
      <a:accent4>
        <a:srgbClr val="007480"/>
      </a:accent4>
      <a:accent5>
        <a:srgbClr val="612066"/>
      </a:accent5>
      <a:accent6>
        <a:srgbClr val="AE0061"/>
      </a:accent6>
      <a:hlink>
        <a:srgbClr val="007480"/>
      </a:hlink>
      <a:folHlink>
        <a:srgbClr val="00305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E7ED0B1-99D3-ED4C-8BF8-70A1358B5E4E}" vid="{710F8C7D-7DAB-8C46-83AB-88CEF9A9FCA8}"/>
    </a:ext>
  </a:extLst>
</a:theme>
</file>

<file path=ppt/theme/theme4.xml><?xml version="1.0" encoding="utf-8"?>
<a:theme xmlns:a="http://schemas.openxmlformats.org/drawingml/2006/main" name="Opening and 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opulation Power Point" id="{6239F01F-605E-4DF6-9195-54D7C7F60308}" vid="{FC1A0B45-B191-4371-9653-8CC1623D5EDB}"/>
    </a:ext>
  </a:extLst>
</a:theme>
</file>

<file path=ppt/theme/theme6.xml><?xml version="1.0" encoding="utf-8"?>
<a:theme xmlns:a="http://schemas.openxmlformats.org/drawingml/2006/main" name="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opulation Power Point" id="{6239F01F-605E-4DF6-9195-54D7C7F60308}" vid="{FC1A0B45-B191-4371-9653-8CC1623D5EDB}"/>
    </a:ext>
  </a:extLst>
</a:theme>
</file>

<file path=ppt/theme/theme7.xml><?xml version="1.0" encoding="utf-8"?>
<a:theme xmlns:a="http://schemas.openxmlformats.org/drawingml/2006/main" name="2_Heart of it All Deck">
  <a:themeElements>
    <a:clrScheme name="Custom 5">
      <a:dk1>
        <a:srgbClr val="2A2F36"/>
      </a:dk1>
      <a:lt1>
        <a:srgbClr val="FFFFFF"/>
      </a:lt1>
      <a:dk2>
        <a:srgbClr val="2A2F36"/>
      </a:dk2>
      <a:lt2>
        <a:srgbClr val="FAFAFA"/>
      </a:lt2>
      <a:accent1>
        <a:srgbClr val="C12637"/>
      </a:accent1>
      <a:accent2>
        <a:srgbClr val="C12637"/>
      </a:accent2>
      <a:accent3>
        <a:srgbClr val="8AA87C"/>
      </a:accent3>
      <a:accent4>
        <a:srgbClr val="718B64"/>
      </a:accent4>
      <a:accent5>
        <a:srgbClr val="6BB8E0"/>
      </a:accent5>
      <a:accent6>
        <a:srgbClr val="F3CD55"/>
      </a:accent6>
      <a:hlink>
        <a:srgbClr val="1196D3"/>
      </a:hlink>
      <a:folHlink>
        <a:srgbClr val="00C0EA"/>
      </a:folHlink>
    </a:clrScheme>
    <a:fontScheme name="Heart of it all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Population Power Point" id="{6239F01F-605E-4DF6-9195-54D7C7F60308}" vid="{FC1A0B45-B191-4371-9653-8CC1623D5ED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45FF8F9151E42A81352EA7445B80F" ma:contentTypeVersion="18" ma:contentTypeDescription="Create a new document." ma:contentTypeScope="" ma:versionID="e05e1d481cbe11651ca38333c1e56462">
  <xsd:schema xmlns:xsd="http://www.w3.org/2001/XMLSchema" xmlns:xs="http://www.w3.org/2001/XMLSchema" xmlns:p="http://schemas.microsoft.com/office/2006/metadata/properties" xmlns:ns1="http://schemas.microsoft.com/sharepoint/v3" xmlns:ns2="5983463d-cf30-4061-85b9-d98eb648d5f5" xmlns:ns3="b9659d10-6102-4459-8b21-dc4122d16e31" targetNamespace="http://schemas.microsoft.com/office/2006/metadata/properties" ma:root="true" ma:fieldsID="1ab278d5a9a991f4bdf0f677115a3ad9" ns1:_="" ns2:_="" ns3:_="">
    <xsd:import namespace="http://schemas.microsoft.com/sharepoint/v3"/>
    <xsd:import namespace="5983463d-cf30-4061-85b9-d98eb648d5f5"/>
    <xsd:import namespace="b9659d10-6102-4459-8b21-dc4122d16e31"/>
    <xsd:element name="properties">
      <xsd:complexType>
        <xsd:sequence>
          <xsd:element name="documentManagement">
            <xsd:complexType>
              <xsd:all>
                <xsd:element ref="ns2:Content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https_x003a__x002f__x002f_www_x002e_greenecophoh_x002e_gov_x002f_forms_x002d_permits_x002f_community_x002d_resourc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3463d-cf30-4061-85b9-d98eb648d5f5" elementFormDefault="qualified">
    <xsd:import namespace="http://schemas.microsoft.com/office/2006/documentManagement/types"/>
    <xsd:import namespace="http://schemas.microsoft.com/office/infopath/2007/PartnerControls"/>
    <xsd:element name="Contents" ma:index="8" nillable="true" ma:displayName="Contents" ma:format="Dropdown" ma:internalName="Contents">
      <xsd:simpleType>
        <xsd:restriction base="dms:Note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https_x003a__x002f__x002f_www_x002e_greenecophoh_x002e_gov_x002f_forms_x002d_permits_x002f_community_x002d_resources" ma:index="24" nillable="true" ma:displayName="https://www.greenecophoh.gov/forms-permits/community-resources" ma:format="Hyperlink" ma:internalName="https_x003a__x002f__x002f_www_x002e_greenecophoh_x002e_gov_x002f_forms_x002d_permits_x002f_community_x002d_resourc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59d10-6102-4459-8b21-dc4122d16e3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06aaeb1d-b270-4b0e-9455-dcdc5de7748d}" ma:internalName="TaxCatchAll" ma:showField="CatchAllData" ma:web="b9659d10-6102-4459-8b21-dc4122d16e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83463d-cf30-4061-85b9-d98eb648d5f5">
      <Terms xmlns="http://schemas.microsoft.com/office/infopath/2007/PartnerControls"/>
    </lcf76f155ced4ddcb4097134ff3c332f>
    <TaxCatchAll xmlns="b9659d10-6102-4459-8b21-dc4122d16e31" xsi:nil="true"/>
    <Contents xmlns="5983463d-cf30-4061-85b9-d98eb648d5f5" xsi:nil="true"/>
    <_ip_UnifiedCompliancePolicyUIAction xmlns="http://schemas.microsoft.com/sharepoint/v3" xsi:nil="true"/>
    <_ip_UnifiedCompliancePolicyProperties xmlns="http://schemas.microsoft.com/sharepoint/v3" xsi:nil="true"/>
    <https_x003a__x002f__x002f_www_x002e_greenecophoh_x002e_gov_x002f_forms_x002d_permits_x002f_community_x002d_resources xmlns="5983463d-cf30-4061-85b9-d98eb648d5f5">
      <Url xsi:nil="true"/>
      <Description xsi:nil="true"/>
    </https_x003a__x002f__x002f_www_x002e_greenecophoh_x002e_gov_x002f_forms_x002d_permits_x002f_community_x002d_resources>
  </documentManagement>
</p:properties>
</file>

<file path=customXml/itemProps1.xml><?xml version="1.0" encoding="utf-8"?>
<ds:datastoreItem xmlns:ds="http://schemas.openxmlformats.org/officeDocument/2006/customXml" ds:itemID="{5F68A1F2-083B-40A5-B687-A19D765D52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2F1566-83BE-4F80-82EB-BD3AD4EBA8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983463d-cf30-4061-85b9-d98eb648d5f5"/>
    <ds:schemaRef ds:uri="b9659d10-6102-4459-8b21-dc4122d16e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33458A-AF6B-4F18-A498-6C1FF22B03EE}">
  <ds:schemaRefs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dcmitype/"/>
    <ds:schemaRef ds:uri="http://purl.org/dc/elements/1.1/"/>
    <ds:schemaRef ds:uri="5983463d-cf30-4061-85b9-d98eb648d5f5"/>
    <ds:schemaRef ds:uri="b9659d10-6102-4459-8b21-dc4122d16e3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0f8fcc4-94d8-4f07-84eb-36ed57c7c8a2}" enabled="0" method="" siteId="{50f8fcc4-94d8-4f07-84eb-36ed57c7c8a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Widescreen</PresentationFormat>
  <Paragraphs>89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Courier New</vt:lpstr>
      <vt:lpstr>Source Sans Pro</vt:lpstr>
      <vt:lpstr>Source Sans Pro SemiBold</vt:lpstr>
      <vt:lpstr>HUMANA - TITLE SLIDES - WHITE</vt:lpstr>
      <vt:lpstr>HUMANA MASTER SLIDES</vt:lpstr>
      <vt:lpstr>4_BLANK</vt:lpstr>
      <vt:lpstr>Opening and Closing Slides</vt:lpstr>
      <vt:lpstr>1_Heart of it All Deck</vt:lpstr>
      <vt:lpstr>Heart of it All Deck</vt:lpstr>
      <vt:lpstr>2_Heart of it All Deck</vt:lpstr>
      <vt:lpstr>PowerPoint Presentation</vt:lpstr>
      <vt:lpstr>FUA Creditable Visits  Include visits and pharmacotherapy events that occur on the date of the ED visit. </vt:lpstr>
      <vt:lpstr>FUA Creditable Visits (continued)  Include visits and pharmacotherapy events that occur on the date of the ED visit. </vt:lpstr>
      <vt:lpstr>EDM-A Creditable Visits  Does not include visits on the same day as the ED visit. </vt:lpstr>
    </vt:vector>
  </TitlesOfParts>
  <Company>Humana,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Hoffman</dc:creator>
  <cp:lastModifiedBy>Misty Nahay</cp:lastModifiedBy>
  <cp:revision>2</cp:revision>
  <dcterms:created xsi:type="dcterms:W3CDTF">2022-03-29T13:06:34Z</dcterms:created>
  <dcterms:modified xsi:type="dcterms:W3CDTF">2025-11-11T00:28:38Z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658ddbca-6b71-43ef-a29b-d435350a624e</vt:lpwstr>
  </property>
  <property fmtid="{D5CDD505-2E9C-101B-9397-08002B2CF9AE}" pid="3" name="ScannedBy">
    <vt:lpwstr>TCS-ContentScanned</vt:lpwstr>
  </property>
  <property fmtid="{D5CDD505-2E9C-101B-9397-08002B2CF9AE}" pid="4" name="HumanaClassification">
    <vt:lpwstr>I</vt:lpwstr>
  </property>
  <property fmtid="{D5CDD505-2E9C-101B-9397-08002B2CF9AE}" pid="5" name="ContentTypeId">
    <vt:lpwstr>0x01010054045FF8F9151E42A81352EA7445B80F</vt:lpwstr>
  </property>
  <property fmtid="{D5CDD505-2E9C-101B-9397-08002B2CF9AE}" pid="6" name="MSIP_Label_e2b6c078-73cb-4371-8a5b-e9fc18accbf8_Enabled">
    <vt:lpwstr>true</vt:lpwstr>
  </property>
  <property fmtid="{D5CDD505-2E9C-101B-9397-08002B2CF9AE}" pid="7" name="MSIP_Label_e2b6c078-73cb-4371-8a5b-e9fc18accbf8_SetDate">
    <vt:lpwstr>2024-02-21T20:11:41Z</vt:lpwstr>
  </property>
  <property fmtid="{D5CDD505-2E9C-101B-9397-08002B2CF9AE}" pid="8" name="MSIP_Label_e2b6c078-73cb-4371-8a5b-e9fc18accbf8_Method">
    <vt:lpwstr>Standard</vt:lpwstr>
  </property>
  <property fmtid="{D5CDD505-2E9C-101B-9397-08002B2CF9AE}" pid="9" name="MSIP_Label_e2b6c078-73cb-4371-8a5b-e9fc18accbf8_Name">
    <vt:lpwstr>INTERNAL</vt:lpwstr>
  </property>
  <property fmtid="{D5CDD505-2E9C-101B-9397-08002B2CF9AE}" pid="10" name="MSIP_Label_e2b6c078-73cb-4371-8a5b-e9fc18accbf8_SiteId">
    <vt:lpwstr>56c62bbe-8598-4b85-9e51-1ca753fa50f2</vt:lpwstr>
  </property>
  <property fmtid="{D5CDD505-2E9C-101B-9397-08002B2CF9AE}" pid="11" name="MSIP_Label_e2b6c078-73cb-4371-8a5b-e9fc18accbf8_ActionId">
    <vt:lpwstr>3ca7a323-3652-45e6-9ef4-4002ac1a03d2</vt:lpwstr>
  </property>
  <property fmtid="{D5CDD505-2E9C-101B-9397-08002B2CF9AE}" pid="12" name="MSIP_Label_e2b6c078-73cb-4371-8a5b-e9fc18accbf8_ContentBits">
    <vt:lpwstr>0</vt:lpwstr>
  </property>
  <property fmtid="{D5CDD505-2E9C-101B-9397-08002B2CF9AE}" pid="13" name="MediaServiceImageTags">
    <vt:lpwstr/>
  </property>
</Properties>
</file>