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7" r:id="rId4"/>
    <p:sldMasterId id="2147483730" r:id="rId5"/>
    <p:sldMasterId id="2147483749" r:id="rId6"/>
  </p:sldMasterIdLst>
  <p:notesMasterIdLst>
    <p:notesMasterId r:id="rId20"/>
  </p:notesMasterIdLst>
  <p:sldIdLst>
    <p:sldId id="387" r:id="rId7"/>
    <p:sldId id="2147471112" r:id="rId8"/>
    <p:sldId id="9245" r:id="rId9"/>
    <p:sldId id="2144900743" r:id="rId10"/>
    <p:sldId id="2147471114" r:id="rId11"/>
    <p:sldId id="2147471113" r:id="rId12"/>
    <p:sldId id="2147470856" r:id="rId13"/>
    <p:sldId id="2147470857" r:id="rId14"/>
    <p:sldId id="2144900749" r:id="rId15"/>
    <p:sldId id="2147470869" r:id="rId16"/>
    <p:sldId id="2147470863" r:id="rId17"/>
    <p:sldId id="2147470922" r:id="rId18"/>
    <p:sldId id="2147470861"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0A51E5F-197D-4E1C-A900-8917771C2905}" v="4" dt="2025-11-10T23:08:14.95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63" d="100"/>
          <a:sy n="63" d="100"/>
        </p:scale>
        <p:origin x="612"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theme" Target="theme/theme1.xml"/><Relationship Id="rId10" Type="http://schemas.openxmlformats.org/officeDocument/2006/relationships/slide" Target="slides/slide4.xml"/><Relationship Id="rId19" Type="http://schemas.openxmlformats.org/officeDocument/2006/relationships/slide" Target="slides/slide13.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088EFE6-AB95-4D76-BCEB-296527D6D4EC}" type="datetimeFigureOut">
              <a:t>11/10/2025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88B9D0-D693-418D-ABC0-ECACAE8336EC}" type="slidenum">
              <a:t>‹#›</a:t>
            </a:fld>
            <a:endParaRPr lang="en-US"/>
          </a:p>
        </p:txBody>
      </p:sp>
    </p:spTree>
    <p:extLst>
      <p:ext uri="{BB962C8B-B14F-4D97-AF65-F5344CB8AC3E}">
        <p14:creationId xmlns:p14="http://schemas.microsoft.com/office/powerpoint/2010/main" val="30225779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111754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6885851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524B10-A57D-1010-257F-F2E78F864D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745DD70-31B3-E5FF-0EA4-6F4577A5C7E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0B67D79-4B8C-4412-96DF-089196D8690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A281E5D-052D-339D-F181-1621AE353462}"/>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3974969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7E7B60-6652-6698-5A1A-C81B8B195D6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7967A53-F146-A3E0-D81F-08C554F03C7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8546459-AEB5-84F2-4C20-9E24CF8C15E2}"/>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BD8F4524-6C3F-F79C-93B7-07F4F54B4E50}"/>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994795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5835650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09C2A1E-7C5B-4541-B473-51EDAF573AE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0922005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204003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18577708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AB48D49-AD63-4C3A-B55E-AFC928362F44}"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7169023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Opening DEV">
    <p:spTree>
      <p:nvGrpSpPr>
        <p:cNvPr id="1" name=""/>
        <p:cNvGrpSpPr/>
        <p:nvPr/>
      </p:nvGrpSpPr>
      <p:grpSpPr>
        <a:xfrm>
          <a:off x="0" y="0"/>
          <a:ext cx="0" cy="0"/>
          <a:chOff x="0" y="0"/>
          <a:chExt cx="0" cy="0"/>
        </a:xfrm>
      </p:grpSpPr>
    </p:spTree>
    <p:extLst>
      <p:ext uri="{BB962C8B-B14F-4D97-AF65-F5344CB8AC3E}">
        <p14:creationId xmlns:p14="http://schemas.microsoft.com/office/powerpoint/2010/main" val="4141836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964F8834-38F3-1CA9-44B3-7CA376EE0FF0}"/>
              </a:ext>
            </a:extLst>
          </p:cNvPr>
          <p:cNvSpPr>
            <a:spLocks noGrp="1"/>
          </p:cNvSpPr>
          <p:nvPr>
            <p:ph type="title" hasCustomPrompt="1"/>
          </p:nvPr>
        </p:nvSpPr>
        <p:spPr>
          <a:xfrm>
            <a:off x="381000" y="588655"/>
            <a:ext cx="11430000" cy="1325563"/>
          </a:xfrm>
          <a:prstGeom prst="rect">
            <a:avLst/>
          </a:prstGeom>
        </p:spPr>
        <p:txBody>
          <a:bodyPr anchor="t"/>
          <a:lstStyle>
            <a:lvl1pPr algn="l">
              <a:defRPr>
                <a:solidFill>
                  <a:srgbClr val="0E3F75"/>
                </a:solidFill>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ECC4E891-43AB-275F-38EF-49650DE6E3B2}"/>
              </a:ext>
            </a:extLst>
          </p:cNvPr>
          <p:cNvSpPr>
            <a:spLocks noGrp="1"/>
          </p:cNvSpPr>
          <p:nvPr>
            <p:ph sz="half" idx="1" hasCustomPrompt="1"/>
          </p:nvPr>
        </p:nvSpPr>
        <p:spPr>
          <a:xfrm>
            <a:off x="381000" y="2079625"/>
            <a:ext cx="5439032" cy="4093261"/>
          </a:xfrm>
          <a:prstGeom prst="rect">
            <a:avLst/>
          </a:prstGeom>
        </p:spPr>
        <p:txBody>
          <a:bodyPr/>
          <a:lstStyle>
            <a:lvl1pPr marL="171442" indent="-171442">
              <a:buClrTx/>
              <a:buFont typeface="Source Sans Pro" panose="020B0503030403020204" pitchFamily="34" charset="0"/>
              <a:buChar char="-"/>
              <a:defRPr>
                <a:latin typeface="Source Sans Pro" panose="020B0503030403020204" pitchFamily="34" charset="0"/>
              </a:defRPr>
            </a:lvl1pPr>
            <a:lvl2pPr>
              <a:buClrTx/>
              <a:defRPr>
                <a:latin typeface="Source Sans Pro" panose="020B0503030403020204" pitchFamily="34" charset="0"/>
              </a:defRPr>
            </a:lvl2pPr>
            <a:lvl3pPr marL="925785" indent="-171442">
              <a:buClrTx/>
              <a:buFont typeface="Courier New" panose="02070309020205020404" pitchFamily="49" charset="0"/>
              <a:buChar char="o"/>
              <a:defRPr>
                <a:latin typeface="Source Sans Pro" panose="020B0503030403020204" pitchFamily="34" charset="0"/>
              </a:defRPr>
            </a:lvl3pPr>
            <a:lvl4pPr>
              <a:buClrTx/>
              <a:defRPr>
                <a:latin typeface="Source Sans Pro" panose="020B0503030403020204" pitchFamily="34" charset="0"/>
              </a:defRPr>
            </a:lvl4pPr>
            <a:lvl5pPr>
              <a:buClrTx/>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
        <p:nvSpPr>
          <p:cNvPr id="5" name="Content Placeholder 2">
            <a:extLst>
              <a:ext uri="{FF2B5EF4-FFF2-40B4-BE49-F238E27FC236}">
                <a16:creationId xmlns:a16="http://schemas.microsoft.com/office/drawing/2014/main" id="{CC18B289-FB2A-433A-1969-CB0978793A5B}"/>
              </a:ext>
            </a:extLst>
          </p:cNvPr>
          <p:cNvSpPr>
            <a:spLocks noGrp="1"/>
          </p:cNvSpPr>
          <p:nvPr>
            <p:ph sz="half" idx="15" hasCustomPrompt="1"/>
          </p:nvPr>
        </p:nvSpPr>
        <p:spPr>
          <a:xfrm>
            <a:off x="6096000" y="2079624"/>
            <a:ext cx="5439032" cy="4093261"/>
          </a:xfrm>
          <a:prstGeom prst="rect">
            <a:avLst/>
          </a:prstGeom>
        </p:spPr>
        <p:txBody>
          <a:bodyPr/>
          <a:lstStyle>
            <a:lvl1pPr marL="171442" indent="-171442">
              <a:buClrTx/>
              <a:buFont typeface="Source Sans Pro" panose="020B0503030403020204" pitchFamily="34" charset="0"/>
              <a:buChar char="-"/>
              <a:defRPr>
                <a:latin typeface="Source Sans Pro" panose="020B0503030403020204" pitchFamily="34" charset="0"/>
              </a:defRPr>
            </a:lvl1pPr>
            <a:lvl2pPr>
              <a:buClrTx/>
              <a:defRPr>
                <a:latin typeface="Source Sans Pro" panose="020B0503030403020204" pitchFamily="34" charset="0"/>
              </a:defRPr>
            </a:lvl2pPr>
            <a:lvl3pPr marL="925785" indent="-171442">
              <a:buClrTx/>
              <a:buFont typeface="Courier New" panose="02070309020205020404" pitchFamily="49" charset="0"/>
              <a:buChar char="o"/>
              <a:defRPr>
                <a:latin typeface="Source Sans Pro" panose="020B0503030403020204" pitchFamily="34" charset="0"/>
              </a:defRPr>
            </a:lvl3pPr>
            <a:lvl4pPr>
              <a:buClrTx/>
              <a:defRPr>
                <a:latin typeface="Source Sans Pro" panose="020B0503030403020204" pitchFamily="34" charset="0"/>
              </a:defRPr>
            </a:lvl4pPr>
            <a:lvl5pPr>
              <a:buClrTx/>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Tree>
    <p:extLst>
      <p:ext uri="{BB962C8B-B14F-4D97-AF65-F5344CB8AC3E}">
        <p14:creationId xmlns:p14="http://schemas.microsoft.com/office/powerpoint/2010/main" val="1369501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ighlight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1BE4-CFAD-BC43-936B-79A89D2D90F7}"/>
              </a:ext>
            </a:extLst>
          </p:cNvPr>
          <p:cNvSpPr>
            <a:spLocks noGrp="1"/>
          </p:cNvSpPr>
          <p:nvPr>
            <p:ph type="title" hasCustomPrompt="1"/>
          </p:nvPr>
        </p:nvSpPr>
        <p:spPr>
          <a:xfrm>
            <a:off x="420547" y="559098"/>
            <a:ext cx="11430000" cy="982861"/>
          </a:xfrm>
        </p:spPr>
        <p:txBody>
          <a:bodyPr/>
          <a:lstStyle>
            <a:lvl1pPr>
              <a:defRPr cap="none" baseline="0">
                <a:solidFill>
                  <a:srgbClr val="0E3F75"/>
                </a:solidFill>
              </a:defRPr>
            </a:lvl1pPr>
          </a:lstStyle>
          <a:p>
            <a:r>
              <a:rPr lang="en-US"/>
              <a:t>Click To Edit Title</a:t>
            </a:r>
          </a:p>
        </p:txBody>
      </p:sp>
      <p:sp>
        <p:nvSpPr>
          <p:cNvPr id="6" name="Text Placeholder 5">
            <a:extLst>
              <a:ext uri="{FF2B5EF4-FFF2-40B4-BE49-F238E27FC236}">
                <a16:creationId xmlns:a16="http://schemas.microsoft.com/office/drawing/2014/main" id="{A6D422E8-E84E-0149-880E-D3C6927AC71E}"/>
              </a:ext>
            </a:extLst>
          </p:cNvPr>
          <p:cNvSpPr>
            <a:spLocks noGrp="1"/>
          </p:cNvSpPr>
          <p:nvPr>
            <p:ph type="body" sz="quarter" idx="12" hasCustomPrompt="1"/>
          </p:nvPr>
        </p:nvSpPr>
        <p:spPr>
          <a:xfrm>
            <a:off x="420547" y="2008683"/>
            <a:ext cx="9878336" cy="3687268"/>
          </a:xfrm>
          <a:prstGeom prst="rect">
            <a:avLst/>
          </a:prstGeom>
        </p:spPr>
        <p:txBody>
          <a:bodyPr/>
          <a:lstStyle>
            <a:lvl1pPr marL="171442" indent="-171442">
              <a:buClrTx/>
              <a:buFont typeface="Source Sans Pro" panose="020B0503030403020204" pitchFamily="34" charset="0"/>
              <a:buChar char="-"/>
              <a:defRPr>
                <a:latin typeface="Source Sans Pro" panose="020B0503030403020204" pitchFamily="34" charset="0"/>
                <a:ea typeface="Open Sans" panose="020B0606030504020204" pitchFamily="34" charset="0"/>
                <a:cs typeface="Open Sans" panose="020B0606030504020204" pitchFamily="34" charset="0"/>
              </a:defRPr>
            </a:lvl1pPr>
            <a:lvl2pPr marL="411460" indent="0">
              <a:buNone/>
              <a:defRPr/>
            </a:lvl2pPr>
          </a:lstStyle>
          <a:p>
            <a:pPr lvl="0"/>
            <a:r>
              <a:rPr lang="en-US"/>
              <a:t>Click to edit highlight text</a:t>
            </a:r>
          </a:p>
        </p:txBody>
      </p:sp>
      <p:cxnSp>
        <p:nvCxnSpPr>
          <p:cNvPr id="7" name="Straight Connector 6">
            <a:extLst>
              <a:ext uri="{FF2B5EF4-FFF2-40B4-BE49-F238E27FC236}">
                <a16:creationId xmlns:a16="http://schemas.microsoft.com/office/drawing/2014/main" id="{8E7FD42D-4EBF-8140-92AE-0F63EFA73492}"/>
              </a:ext>
            </a:extLst>
          </p:cNvPr>
          <p:cNvCxnSpPr>
            <a:cxnSpLocks/>
          </p:cNvCxnSpPr>
          <p:nvPr userDrawn="1"/>
        </p:nvCxnSpPr>
        <p:spPr>
          <a:xfrm>
            <a:off x="420547" y="2008683"/>
            <a:ext cx="0" cy="36744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Tree>
    <p:extLst>
      <p:ext uri="{BB962C8B-B14F-4D97-AF65-F5344CB8AC3E}">
        <p14:creationId xmlns:p14="http://schemas.microsoft.com/office/powerpoint/2010/main" val="62256519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5E296B5D-8E16-68DE-7304-66EF4407A171}"/>
              </a:ext>
            </a:extLst>
          </p:cNvPr>
          <p:cNvSpPr>
            <a:spLocks noGrp="1"/>
          </p:cNvSpPr>
          <p:nvPr>
            <p:ph type="title" hasCustomPrompt="1"/>
          </p:nvPr>
        </p:nvSpPr>
        <p:spPr>
          <a:xfrm>
            <a:off x="381000" y="659775"/>
            <a:ext cx="11430000" cy="1325563"/>
          </a:xfrm>
          <a:prstGeom prst="rect">
            <a:avLst/>
          </a:prstGeom>
        </p:spPr>
        <p:txBody>
          <a:bodyPr anchor="t"/>
          <a:lstStyle>
            <a:lvl1pPr>
              <a:defRPr cap="none" baseline="0">
                <a:solidFill>
                  <a:srgbClr val="0E3F75"/>
                </a:solidFill>
                <a:latin typeface="Source Sans Pro SemiBold" panose="020B0603030403020204" pitchFamily="34" charset="0"/>
              </a:defRPr>
            </a:lvl1pPr>
          </a:lstStyle>
          <a:p>
            <a:r>
              <a:rPr lang="en-US"/>
              <a:t>Click To Edit Title</a:t>
            </a:r>
          </a:p>
        </p:txBody>
      </p:sp>
    </p:spTree>
    <p:extLst>
      <p:ext uri="{BB962C8B-B14F-4D97-AF65-F5344CB8AC3E}">
        <p14:creationId xmlns:p14="http://schemas.microsoft.com/office/powerpoint/2010/main" val="1165477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Title 1">
            <a:extLst>
              <a:ext uri="{FF2B5EF4-FFF2-40B4-BE49-F238E27FC236}">
                <a16:creationId xmlns:a16="http://schemas.microsoft.com/office/drawing/2014/main" id="{9D460971-7BDF-7F72-0546-1CD3EEA424A3}"/>
              </a:ext>
            </a:extLst>
          </p:cNvPr>
          <p:cNvSpPr>
            <a:spLocks noGrp="1"/>
          </p:cNvSpPr>
          <p:nvPr>
            <p:ph type="title" hasCustomPrompt="1"/>
          </p:nvPr>
        </p:nvSpPr>
        <p:spPr>
          <a:xfrm>
            <a:off x="407308" y="650240"/>
            <a:ext cx="4387121" cy="1600200"/>
          </a:xfrm>
          <a:prstGeom prst="rect">
            <a:avLst/>
          </a:prstGeom>
        </p:spPr>
        <p:txBody>
          <a:bodyPr anchor="t"/>
          <a:lstStyle>
            <a:lvl1pPr>
              <a:lnSpc>
                <a:spcPts val="2400"/>
              </a:lnSpc>
              <a:defRPr sz="2400">
                <a:solidFill>
                  <a:srgbClr val="0E3F75"/>
                </a:solidFill>
                <a:latin typeface="Source Sans Pro SemiBold" panose="020B0603030403020204" pitchFamily="34" charset="0"/>
              </a:defRPr>
            </a:lvl1pPr>
          </a:lstStyle>
          <a:p>
            <a:r>
              <a:rPr lang="en-US"/>
              <a:t>Click To Edit Title</a:t>
            </a:r>
          </a:p>
        </p:txBody>
      </p:sp>
      <p:sp>
        <p:nvSpPr>
          <p:cNvPr id="4" name="Content Placeholder 2">
            <a:extLst>
              <a:ext uri="{FF2B5EF4-FFF2-40B4-BE49-F238E27FC236}">
                <a16:creationId xmlns:a16="http://schemas.microsoft.com/office/drawing/2014/main" id="{447DE4F7-554C-C349-5AEA-FE51347D9971}"/>
              </a:ext>
            </a:extLst>
          </p:cNvPr>
          <p:cNvSpPr>
            <a:spLocks noGrp="1"/>
          </p:cNvSpPr>
          <p:nvPr>
            <p:ph idx="1" hasCustomPrompt="1"/>
          </p:nvPr>
        </p:nvSpPr>
        <p:spPr>
          <a:xfrm>
            <a:off x="5183194" y="650240"/>
            <a:ext cx="6601511" cy="5403850"/>
          </a:xfrm>
          <a:prstGeom prst="rect">
            <a:avLst/>
          </a:prstGeom>
        </p:spPr>
        <p:txBody>
          <a:bodyPr/>
          <a:lstStyle>
            <a:lvl1pPr marL="171442" indent="-171442">
              <a:buClrTx/>
              <a:buFont typeface="Source Sans Pro" panose="020B0503030403020204" pitchFamily="34" charset="0"/>
              <a:buChar char="-"/>
              <a:defRPr sz="2400">
                <a:latin typeface="Source Sans Pro" panose="020B0503030403020204" pitchFamily="34" charset="0"/>
              </a:defRPr>
            </a:lvl1pPr>
            <a:lvl2pPr>
              <a:buClrTx/>
              <a:defRPr sz="2100">
                <a:latin typeface="Source Sans Pro" panose="020B0503030403020204" pitchFamily="34" charset="0"/>
              </a:defRPr>
            </a:lvl2pPr>
            <a:lvl3pPr marL="925785" indent="-171442">
              <a:buClrTx/>
              <a:buFont typeface="Courier New" panose="02070309020205020404" pitchFamily="49" charset="0"/>
              <a:buChar char="o"/>
              <a:defRPr sz="1801">
                <a:latin typeface="Source Sans Pro" panose="020B0503030403020204" pitchFamily="34" charset="0"/>
              </a:defRPr>
            </a:lvl3pPr>
            <a:lvl4pPr>
              <a:buClrTx/>
              <a:defRPr sz="1500">
                <a:latin typeface="Source Sans Pro" panose="020B0503030403020204" pitchFamily="34" charset="0"/>
              </a:defRPr>
            </a:lvl4pPr>
            <a:lvl5pPr>
              <a:buClrTx/>
              <a:defRPr sz="1500">
                <a:latin typeface="Source Sans Pro" panose="020B0503030403020204" pitchFamily="34" charset="0"/>
              </a:defRPr>
            </a:lvl5pPr>
            <a:lvl6pPr>
              <a:defRPr sz="1500"/>
            </a:lvl6pPr>
            <a:lvl7pPr>
              <a:defRPr sz="1500"/>
            </a:lvl7pPr>
            <a:lvl8pPr>
              <a:defRPr sz="1500"/>
            </a:lvl8pPr>
            <a:lvl9pPr>
              <a:defRPr sz="1500"/>
            </a:lvl9pPr>
          </a:lstStyle>
          <a:p>
            <a:pPr lvl="0"/>
            <a:r>
              <a:rPr lang="en-US"/>
              <a:t>First Level</a:t>
            </a:r>
          </a:p>
          <a:p>
            <a:pPr lvl="1"/>
            <a:r>
              <a:rPr lang="en-US"/>
              <a:t>Second level</a:t>
            </a:r>
          </a:p>
          <a:p>
            <a:pPr lvl="2"/>
            <a:r>
              <a:rPr lang="en-US"/>
              <a:t>Third level</a:t>
            </a:r>
          </a:p>
          <a:p>
            <a:pPr lvl="4"/>
            <a:endParaRPr lang="en-US"/>
          </a:p>
        </p:txBody>
      </p:sp>
      <p:sp>
        <p:nvSpPr>
          <p:cNvPr id="5" name="Text Placeholder 3">
            <a:extLst>
              <a:ext uri="{FF2B5EF4-FFF2-40B4-BE49-F238E27FC236}">
                <a16:creationId xmlns:a16="http://schemas.microsoft.com/office/drawing/2014/main" id="{C39822E5-7C75-C034-6E72-C4BE524DE6B1}"/>
              </a:ext>
            </a:extLst>
          </p:cNvPr>
          <p:cNvSpPr>
            <a:spLocks noGrp="1"/>
          </p:cNvSpPr>
          <p:nvPr>
            <p:ph type="body" sz="half" idx="2" hasCustomPrompt="1"/>
          </p:nvPr>
        </p:nvSpPr>
        <p:spPr>
          <a:xfrm>
            <a:off x="407308" y="2250440"/>
            <a:ext cx="4387121" cy="3811588"/>
          </a:xfrm>
          <a:prstGeom prst="rect">
            <a:avLst/>
          </a:prstGeom>
        </p:spPr>
        <p:txBody>
          <a:bodyPr>
            <a:normAutofit/>
          </a:bodyPr>
          <a:lstStyle>
            <a:lvl1pPr marL="0" indent="0">
              <a:buNone/>
              <a:defRPr sz="1351">
                <a:latin typeface="Source Sans Pro" panose="020B0503030403020204" pitchFamily="34" charset="0"/>
              </a:defRPr>
            </a:lvl1pPr>
            <a:lvl2pPr marL="342882" indent="0">
              <a:buNone/>
              <a:defRPr sz="1051"/>
            </a:lvl2pPr>
            <a:lvl3pPr marL="685767" indent="0">
              <a:buNone/>
              <a:defRPr sz="900"/>
            </a:lvl3pPr>
            <a:lvl4pPr marL="1028649" indent="0">
              <a:buNone/>
              <a:defRPr sz="751"/>
            </a:lvl4pPr>
            <a:lvl5pPr marL="1371531" indent="0">
              <a:buNone/>
              <a:defRPr sz="751"/>
            </a:lvl5pPr>
            <a:lvl6pPr marL="1714414" indent="0">
              <a:buNone/>
              <a:defRPr sz="751"/>
            </a:lvl6pPr>
            <a:lvl7pPr marL="2057298" indent="0">
              <a:buNone/>
              <a:defRPr sz="751"/>
            </a:lvl7pPr>
            <a:lvl8pPr marL="2400180" indent="0">
              <a:buNone/>
              <a:defRPr sz="751"/>
            </a:lvl8pPr>
            <a:lvl9pPr marL="2743063" indent="0">
              <a:buNone/>
              <a:defRPr sz="751"/>
            </a:lvl9pPr>
          </a:lstStyle>
          <a:p>
            <a:pPr lvl="0"/>
            <a:r>
              <a:rPr lang="en-US"/>
              <a:t>Click to edit text</a:t>
            </a:r>
          </a:p>
        </p:txBody>
      </p:sp>
    </p:spTree>
    <p:extLst>
      <p:ext uri="{BB962C8B-B14F-4D97-AF65-F5344CB8AC3E}">
        <p14:creationId xmlns:p14="http://schemas.microsoft.com/office/powerpoint/2010/main" val="391299088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Title 1">
            <a:extLst>
              <a:ext uri="{FF2B5EF4-FFF2-40B4-BE49-F238E27FC236}">
                <a16:creationId xmlns:a16="http://schemas.microsoft.com/office/drawing/2014/main" id="{283F79A7-CF03-42DB-B12B-CAC0CD52D6EA}"/>
              </a:ext>
            </a:extLst>
          </p:cNvPr>
          <p:cNvSpPr>
            <a:spLocks noGrp="1"/>
          </p:cNvSpPr>
          <p:nvPr>
            <p:ph type="title" hasCustomPrompt="1"/>
          </p:nvPr>
        </p:nvSpPr>
        <p:spPr>
          <a:xfrm>
            <a:off x="407303" y="629920"/>
            <a:ext cx="4387120" cy="1600200"/>
          </a:xfrm>
          <a:prstGeom prst="rect">
            <a:avLst/>
          </a:prstGeom>
        </p:spPr>
        <p:txBody>
          <a:bodyPr anchor="t"/>
          <a:lstStyle>
            <a:lvl1pPr>
              <a:lnSpc>
                <a:spcPts val="2400"/>
              </a:lnSpc>
              <a:defRPr sz="2400">
                <a:solidFill>
                  <a:srgbClr val="0E3F75"/>
                </a:solidFill>
                <a:latin typeface="Source Sans Pro SemiBold" panose="020B0603030403020204" pitchFamily="34" charset="0"/>
              </a:defRPr>
            </a:lvl1pPr>
          </a:lstStyle>
          <a:p>
            <a:r>
              <a:rPr lang="en-US"/>
              <a:t>Click To Edit Title</a:t>
            </a:r>
          </a:p>
        </p:txBody>
      </p:sp>
      <p:sp>
        <p:nvSpPr>
          <p:cNvPr id="4" name="Picture Placeholder 2">
            <a:extLst>
              <a:ext uri="{FF2B5EF4-FFF2-40B4-BE49-F238E27FC236}">
                <a16:creationId xmlns:a16="http://schemas.microsoft.com/office/drawing/2014/main" id="{4504C15A-8B53-C30E-75D5-3F956221F943}"/>
              </a:ext>
            </a:extLst>
          </p:cNvPr>
          <p:cNvSpPr>
            <a:spLocks noGrp="1"/>
          </p:cNvSpPr>
          <p:nvPr>
            <p:ph type="pic" idx="1"/>
          </p:nvPr>
        </p:nvSpPr>
        <p:spPr>
          <a:xfrm>
            <a:off x="5183191" y="629921"/>
            <a:ext cx="6627812" cy="5403850"/>
          </a:xfrm>
          <a:prstGeom prst="rect">
            <a:avLst/>
          </a:prstGeom>
        </p:spPr>
        <p:txBody>
          <a:bodyPr/>
          <a:lstStyle>
            <a:lvl1pPr marL="0" marR="0" indent="0" algn="l" defTabSz="685767" rtl="0" eaLnBrk="1" fontAlgn="auto" latinLnBrk="0" hangingPunct="1">
              <a:lnSpc>
                <a:spcPct val="90000"/>
              </a:lnSpc>
              <a:spcBef>
                <a:spcPts val="0"/>
              </a:spcBef>
              <a:spcAft>
                <a:spcPts val="1801"/>
              </a:spcAft>
              <a:buClrTx/>
              <a:buSzPct val="110000"/>
              <a:buFont typeface="Arial" panose="020B0604020202020204" pitchFamily="34" charset="0"/>
              <a:buNone/>
              <a:tabLst/>
              <a:defRPr sz="1801">
                <a:solidFill>
                  <a:schemeClr val="tx1"/>
                </a:solidFill>
                <a:latin typeface="Source Sans Pro" panose="020B0503030403020204" pitchFamily="34" charset="0"/>
              </a:defRPr>
            </a:lvl1pPr>
            <a:lvl2pPr marL="342882" indent="0">
              <a:buNone/>
              <a:defRPr sz="2100"/>
            </a:lvl2pPr>
            <a:lvl3pPr marL="685767" indent="0">
              <a:buNone/>
              <a:defRPr sz="1801"/>
            </a:lvl3pPr>
            <a:lvl4pPr marL="1028649" indent="0">
              <a:buNone/>
              <a:defRPr sz="1500"/>
            </a:lvl4pPr>
            <a:lvl5pPr marL="1371531" indent="0">
              <a:buNone/>
              <a:defRPr sz="1500"/>
            </a:lvl5pPr>
            <a:lvl6pPr marL="1714414" indent="0">
              <a:buNone/>
              <a:defRPr sz="1500"/>
            </a:lvl6pPr>
            <a:lvl7pPr marL="2057298" indent="0">
              <a:buNone/>
              <a:defRPr sz="1500"/>
            </a:lvl7pPr>
            <a:lvl8pPr marL="2400180" indent="0">
              <a:buNone/>
              <a:defRPr sz="1500"/>
            </a:lvl8pPr>
            <a:lvl9pPr marL="2743063" indent="0">
              <a:buNone/>
              <a:defRPr sz="1500"/>
            </a:lvl9pPr>
          </a:lstStyle>
          <a:p>
            <a:pPr marL="257163" marR="0" lvl="0" indent="-257163" algn="l" defTabSz="685767" rtl="0" eaLnBrk="1" fontAlgn="auto" latinLnBrk="0" hangingPunct="1">
              <a:lnSpc>
                <a:spcPct val="90000"/>
              </a:lnSpc>
              <a:spcBef>
                <a:spcPts val="0"/>
              </a:spcBef>
              <a:spcAft>
                <a:spcPts val="1801"/>
              </a:spcAft>
              <a:buClr>
                <a:schemeClr val="accent1"/>
              </a:buClr>
              <a:buSzPct val="110000"/>
              <a:tabLst/>
              <a:defRPr/>
            </a:pPr>
            <a:endParaRPr lang="en-US"/>
          </a:p>
        </p:txBody>
      </p:sp>
      <p:sp>
        <p:nvSpPr>
          <p:cNvPr id="5" name="Text Placeholder 3">
            <a:extLst>
              <a:ext uri="{FF2B5EF4-FFF2-40B4-BE49-F238E27FC236}">
                <a16:creationId xmlns:a16="http://schemas.microsoft.com/office/drawing/2014/main" id="{593AC750-49D1-2070-5AD1-374AA29E4E84}"/>
              </a:ext>
            </a:extLst>
          </p:cNvPr>
          <p:cNvSpPr>
            <a:spLocks noGrp="1"/>
          </p:cNvSpPr>
          <p:nvPr>
            <p:ph type="body" sz="half" idx="2" hasCustomPrompt="1"/>
          </p:nvPr>
        </p:nvSpPr>
        <p:spPr>
          <a:xfrm>
            <a:off x="407303" y="2230120"/>
            <a:ext cx="4387120" cy="3811588"/>
          </a:xfrm>
          <a:prstGeom prst="rect">
            <a:avLst/>
          </a:prstGeom>
        </p:spPr>
        <p:txBody>
          <a:bodyPr>
            <a:normAutofit/>
          </a:bodyPr>
          <a:lstStyle>
            <a:lvl1pPr marL="0" indent="0">
              <a:buNone/>
              <a:defRPr sz="1351">
                <a:latin typeface="Source Sans Pro" panose="020B0503030403020204" pitchFamily="34" charset="0"/>
              </a:defRPr>
            </a:lvl1pPr>
            <a:lvl2pPr marL="342882" indent="0">
              <a:buNone/>
              <a:defRPr sz="1051"/>
            </a:lvl2pPr>
            <a:lvl3pPr marL="685767" indent="0">
              <a:buNone/>
              <a:defRPr sz="900"/>
            </a:lvl3pPr>
            <a:lvl4pPr marL="1028649" indent="0">
              <a:buNone/>
              <a:defRPr sz="751"/>
            </a:lvl4pPr>
            <a:lvl5pPr marL="1371531" indent="0">
              <a:buNone/>
              <a:defRPr sz="751"/>
            </a:lvl5pPr>
            <a:lvl6pPr marL="1714414" indent="0">
              <a:buNone/>
              <a:defRPr sz="751"/>
            </a:lvl6pPr>
            <a:lvl7pPr marL="2057298" indent="0">
              <a:buNone/>
              <a:defRPr sz="751"/>
            </a:lvl7pPr>
            <a:lvl8pPr marL="2400180" indent="0">
              <a:buNone/>
              <a:defRPr sz="751"/>
            </a:lvl8pPr>
            <a:lvl9pPr marL="2743063" indent="0">
              <a:buNone/>
              <a:defRPr sz="751"/>
            </a:lvl9pPr>
          </a:lstStyle>
          <a:p>
            <a:pPr lvl="0"/>
            <a:r>
              <a:rPr lang="en-US"/>
              <a:t>Click to edit text</a:t>
            </a:r>
          </a:p>
        </p:txBody>
      </p:sp>
    </p:spTree>
    <p:extLst>
      <p:ext uri="{BB962C8B-B14F-4D97-AF65-F5344CB8AC3E}">
        <p14:creationId xmlns:p14="http://schemas.microsoft.com/office/powerpoint/2010/main" val="10214608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wo Pictures With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E55578F0-CF60-3CFA-937F-E4DECF64508A}"/>
              </a:ext>
            </a:extLst>
          </p:cNvPr>
          <p:cNvSpPr>
            <a:spLocks noGrp="1"/>
          </p:cNvSpPr>
          <p:nvPr>
            <p:ph type="pic" sz="quarter" idx="11"/>
          </p:nvPr>
        </p:nvSpPr>
        <p:spPr>
          <a:xfrm>
            <a:off x="386559" y="2240280"/>
            <a:ext cx="5491140" cy="3880204"/>
          </a:xfrm>
          <a:prstGeom prst="rect">
            <a:avLst/>
          </a:prstGeom>
        </p:spPr>
        <p:txBody>
          <a:bodyPr/>
          <a:lstStyle>
            <a:lvl1pPr marL="171441" marR="0" indent="0" algn="l" defTabSz="685767" rtl="0" eaLnBrk="1" fontAlgn="auto" latinLnBrk="0" hangingPunct="1">
              <a:lnSpc>
                <a:spcPct val="90000"/>
              </a:lnSpc>
              <a:spcBef>
                <a:spcPts val="0"/>
              </a:spcBef>
              <a:spcAft>
                <a:spcPts val="1801"/>
              </a:spcAft>
              <a:buClrTx/>
              <a:buSzPct val="110000"/>
              <a:buFont typeface="Arial" panose="020B0604020202020204" pitchFamily="34" charset="0"/>
              <a:buNone/>
              <a:tabLst/>
              <a:defRPr>
                <a:solidFill>
                  <a:schemeClr val="bg1">
                    <a:lumMod val="65000"/>
                  </a:schemeClr>
                </a:solidFill>
                <a:latin typeface="Source Sans Pro" panose="020B0503030403020204" pitchFamily="34" charset="0"/>
              </a:defRPr>
            </a:lvl1pPr>
          </a:lstStyle>
          <a:p>
            <a:pPr marL="428604" marR="0" lvl="0" indent="-257163" algn="l" defTabSz="685767" rtl="0" eaLnBrk="1" fontAlgn="auto" latinLnBrk="0" hangingPunct="1">
              <a:lnSpc>
                <a:spcPct val="90000"/>
              </a:lnSpc>
              <a:spcBef>
                <a:spcPts val="0"/>
              </a:spcBef>
              <a:spcAft>
                <a:spcPts val="1801"/>
              </a:spcAft>
              <a:buClr>
                <a:schemeClr val="accent1"/>
              </a:buClr>
              <a:buSzPct val="110000"/>
              <a:tabLst/>
              <a:defRPr/>
            </a:pPr>
            <a:endParaRPr lang="en-US"/>
          </a:p>
        </p:txBody>
      </p:sp>
      <p:sp>
        <p:nvSpPr>
          <p:cNvPr id="4" name="Picture Placeholder 7">
            <a:extLst>
              <a:ext uri="{FF2B5EF4-FFF2-40B4-BE49-F238E27FC236}">
                <a16:creationId xmlns:a16="http://schemas.microsoft.com/office/drawing/2014/main" id="{DBA6A27C-B7D8-4A10-A404-D85B401B7825}"/>
              </a:ext>
            </a:extLst>
          </p:cNvPr>
          <p:cNvSpPr>
            <a:spLocks noGrp="1"/>
          </p:cNvSpPr>
          <p:nvPr>
            <p:ph type="pic" sz="quarter" idx="13"/>
          </p:nvPr>
        </p:nvSpPr>
        <p:spPr>
          <a:xfrm>
            <a:off x="6314304" y="2240280"/>
            <a:ext cx="5491141" cy="3880204"/>
          </a:xfrm>
          <a:prstGeom prst="rect">
            <a:avLst/>
          </a:prstGeom>
        </p:spPr>
        <p:txBody>
          <a:bodyPr/>
          <a:lstStyle>
            <a:lvl1pPr marL="171441" marR="0" indent="0" algn="l" defTabSz="685767" rtl="0" eaLnBrk="1" fontAlgn="auto" latinLnBrk="0" hangingPunct="1">
              <a:lnSpc>
                <a:spcPct val="90000"/>
              </a:lnSpc>
              <a:spcBef>
                <a:spcPts val="0"/>
              </a:spcBef>
              <a:spcAft>
                <a:spcPts val="1801"/>
              </a:spcAft>
              <a:buClr>
                <a:schemeClr val="accent1"/>
              </a:buClr>
              <a:buSzPct val="110000"/>
              <a:buFont typeface="Arial" panose="020B0604020202020204" pitchFamily="34" charset="0"/>
              <a:buNone/>
              <a:tabLst/>
              <a:defRPr>
                <a:solidFill>
                  <a:schemeClr val="bg1">
                    <a:lumMod val="65000"/>
                  </a:schemeClr>
                </a:solidFill>
              </a:defRPr>
            </a:lvl1pPr>
          </a:lstStyle>
          <a:p>
            <a:pPr marL="428604" marR="0" lvl="0" indent="-257163" algn="l" defTabSz="685767" rtl="0" eaLnBrk="1" fontAlgn="auto" latinLnBrk="0" hangingPunct="1">
              <a:lnSpc>
                <a:spcPct val="90000"/>
              </a:lnSpc>
              <a:spcBef>
                <a:spcPts val="0"/>
              </a:spcBef>
              <a:spcAft>
                <a:spcPts val="1801"/>
              </a:spcAft>
              <a:buClr>
                <a:schemeClr val="accent1"/>
              </a:buClr>
              <a:buSzPct val="110000"/>
              <a:tabLst/>
              <a:defRPr/>
            </a:pPr>
            <a:endParaRPr lang="en-US"/>
          </a:p>
        </p:txBody>
      </p:sp>
      <p:sp>
        <p:nvSpPr>
          <p:cNvPr id="5" name="Title 1">
            <a:extLst>
              <a:ext uri="{FF2B5EF4-FFF2-40B4-BE49-F238E27FC236}">
                <a16:creationId xmlns:a16="http://schemas.microsoft.com/office/drawing/2014/main" id="{D1AE7EBB-2FF3-F5CD-CBA7-BD15B8A162BD}"/>
              </a:ext>
            </a:extLst>
          </p:cNvPr>
          <p:cNvSpPr>
            <a:spLocks noGrp="1"/>
          </p:cNvSpPr>
          <p:nvPr>
            <p:ph type="title" hasCustomPrompt="1"/>
          </p:nvPr>
        </p:nvSpPr>
        <p:spPr>
          <a:xfrm>
            <a:off x="381003" y="639455"/>
            <a:ext cx="11424444" cy="1325563"/>
          </a:xfrm>
        </p:spPr>
        <p:txBody>
          <a:bodyPr/>
          <a:lstStyle>
            <a:lvl1pPr>
              <a:defRPr>
                <a:solidFill>
                  <a:srgbClr val="0E3F75"/>
                </a:solidFill>
                <a:latin typeface="Source Sans Pro SemiBold" panose="020B0603030403020204" pitchFamily="34" charset="0"/>
              </a:defRPr>
            </a:lvl1pPr>
          </a:lstStyle>
          <a:p>
            <a:r>
              <a:rPr lang="en-US"/>
              <a:t>Click To Edit Title</a:t>
            </a:r>
          </a:p>
        </p:txBody>
      </p:sp>
    </p:spTree>
    <p:extLst>
      <p:ext uri="{BB962C8B-B14F-4D97-AF65-F5344CB8AC3E}">
        <p14:creationId xmlns:p14="http://schemas.microsoft.com/office/powerpoint/2010/main" val="6860655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wo Pictures with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0DB65EEB-FC9D-A9C7-B801-EAFE54958BF1}"/>
              </a:ext>
            </a:extLst>
          </p:cNvPr>
          <p:cNvSpPr>
            <a:spLocks noGrp="1"/>
          </p:cNvSpPr>
          <p:nvPr>
            <p:ph type="pic" sz="quarter" idx="11"/>
          </p:nvPr>
        </p:nvSpPr>
        <p:spPr>
          <a:xfrm>
            <a:off x="386559" y="2169168"/>
            <a:ext cx="5491140" cy="3640361"/>
          </a:xfrm>
          <a:prstGeom prst="rect">
            <a:avLst/>
          </a:prstGeom>
        </p:spPr>
        <p:txBody>
          <a:bodyPr/>
          <a:lstStyle>
            <a:lvl1pPr marL="171441" marR="0" indent="0" algn="l" defTabSz="685767" rtl="0" eaLnBrk="1" fontAlgn="auto" latinLnBrk="0" hangingPunct="1">
              <a:lnSpc>
                <a:spcPct val="90000"/>
              </a:lnSpc>
              <a:spcBef>
                <a:spcPts val="0"/>
              </a:spcBef>
              <a:spcAft>
                <a:spcPts val="751"/>
              </a:spcAft>
              <a:buClr>
                <a:schemeClr val="accent1"/>
              </a:buClr>
              <a:buSzPct val="110000"/>
              <a:buFont typeface="Arial" panose="020B0604020202020204" pitchFamily="34" charset="0"/>
              <a:buNone/>
              <a:tabLst/>
              <a:defRPr>
                <a:solidFill>
                  <a:schemeClr val="bg1">
                    <a:lumMod val="65000"/>
                  </a:schemeClr>
                </a:solidFill>
                <a:latin typeface="+mn-lt"/>
              </a:defRPr>
            </a:lvl1pPr>
          </a:lstStyle>
          <a:p>
            <a:pPr marL="428604" marR="0" lvl="0" indent="-257163" algn="l" defTabSz="685767" rtl="0" eaLnBrk="1" fontAlgn="auto" latinLnBrk="0" hangingPunct="1">
              <a:lnSpc>
                <a:spcPct val="90000"/>
              </a:lnSpc>
              <a:spcBef>
                <a:spcPts val="0"/>
              </a:spcBef>
              <a:spcAft>
                <a:spcPts val="1801"/>
              </a:spcAft>
              <a:buClr>
                <a:schemeClr val="accent1"/>
              </a:buClr>
              <a:buSzPct val="110000"/>
              <a:tabLst/>
              <a:defRPr/>
            </a:pPr>
            <a:endParaRPr lang="en-US"/>
          </a:p>
        </p:txBody>
      </p:sp>
      <p:sp>
        <p:nvSpPr>
          <p:cNvPr id="4" name="Picture Placeholder 7">
            <a:extLst>
              <a:ext uri="{FF2B5EF4-FFF2-40B4-BE49-F238E27FC236}">
                <a16:creationId xmlns:a16="http://schemas.microsoft.com/office/drawing/2014/main" id="{81E0BC0B-4988-F224-E888-3F8BD697F584}"/>
              </a:ext>
            </a:extLst>
          </p:cNvPr>
          <p:cNvSpPr>
            <a:spLocks noGrp="1"/>
          </p:cNvSpPr>
          <p:nvPr>
            <p:ph type="pic" sz="quarter" idx="13"/>
          </p:nvPr>
        </p:nvSpPr>
        <p:spPr>
          <a:xfrm>
            <a:off x="6314304" y="2169168"/>
            <a:ext cx="5491141" cy="3640361"/>
          </a:xfrm>
          <a:prstGeom prst="rect">
            <a:avLst/>
          </a:prstGeom>
        </p:spPr>
        <p:txBody>
          <a:bodyPr/>
          <a:lstStyle>
            <a:lvl1pPr marL="171441" marR="0" indent="0" algn="l" defTabSz="685767" rtl="0" eaLnBrk="1" fontAlgn="auto" latinLnBrk="0" hangingPunct="1">
              <a:lnSpc>
                <a:spcPct val="90000"/>
              </a:lnSpc>
              <a:spcBef>
                <a:spcPts val="0"/>
              </a:spcBef>
              <a:spcAft>
                <a:spcPts val="1801"/>
              </a:spcAft>
              <a:buClr>
                <a:schemeClr val="accent1"/>
              </a:buClr>
              <a:buSzPct val="110000"/>
              <a:buFont typeface="Arial" panose="020B0604020202020204" pitchFamily="34" charset="0"/>
              <a:buNone/>
              <a:tabLst/>
              <a:defRPr>
                <a:solidFill>
                  <a:schemeClr val="bg1">
                    <a:lumMod val="65000"/>
                  </a:schemeClr>
                </a:solidFill>
                <a:latin typeface="+mn-lt"/>
              </a:defRPr>
            </a:lvl1pPr>
          </a:lstStyle>
          <a:p>
            <a:pPr marL="428604" marR="0" lvl="0" indent="-257163" algn="l" defTabSz="685767" rtl="0" eaLnBrk="1" fontAlgn="auto" latinLnBrk="0" hangingPunct="1">
              <a:lnSpc>
                <a:spcPct val="90000"/>
              </a:lnSpc>
              <a:spcBef>
                <a:spcPts val="0"/>
              </a:spcBef>
              <a:spcAft>
                <a:spcPts val="1801"/>
              </a:spcAft>
              <a:buClr>
                <a:schemeClr val="accent1"/>
              </a:buClr>
              <a:buSzPct val="110000"/>
              <a:tabLst/>
              <a:defRPr/>
            </a:pPr>
            <a:endParaRPr lang="en-US"/>
          </a:p>
        </p:txBody>
      </p:sp>
      <p:sp>
        <p:nvSpPr>
          <p:cNvPr id="5" name="Title 1">
            <a:extLst>
              <a:ext uri="{FF2B5EF4-FFF2-40B4-BE49-F238E27FC236}">
                <a16:creationId xmlns:a16="http://schemas.microsoft.com/office/drawing/2014/main" id="{90FDAC62-EFCA-61A2-E70C-B5655BB00DB2}"/>
              </a:ext>
            </a:extLst>
          </p:cNvPr>
          <p:cNvSpPr>
            <a:spLocks noGrp="1"/>
          </p:cNvSpPr>
          <p:nvPr>
            <p:ph type="title" hasCustomPrompt="1"/>
          </p:nvPr>
        </p:nvSpPr>
        <p:spPr>
          <a:xfrm>
            <a:off x="381003" y="568335"/>
            <a:ext cx="11424444" cy="1325563"/>
          </a:xfrm>
        </p:spPr>
        <p:txBody>
          <a:bodyPr/>
          <a:lstStyle>
            <a:lvl1pPr>
              <a:defRPr>
                <a:solidFill>
                  <a:srgbClr val="0E3F75"/>
                </a:solidFill>
                <a:latin typeface="Source Sans Pro SemiBold" panose="020B0603030403020204" pitchFamily="34" charset="0"/>
              </a:defRPr>
            </a:lvl1pPr>
          </a:lstStyle>
          <a:p>
            <a:r>
              <a:rPr lang="en-US"/>
              <a:t>Click To Edit Title</a:t>
            </a:r>
          </a:p>
        </p:txBody>
      </p:sp>
      <p:sp>
        <p:nvSpPr>
          <p:cNvPr id="6" name="Text Placeholder 3">
            <a:extLst>
              <a:ext uri="{FF2B5EF4-FFF2-40B4-BE49-F238E27FC236}">
                <a16:creationId xmlns:a16="http://schemas.microsoft.com/office/drawing/2014/main" id="{99B77642-E1FE-4397-C2D3-99FC7F6CEA4A}"/>
              </a:ext>
            </a:extLst>
          </p:cNvPr>
          <p:cNvSpPr>
            <a:spLocks noGrp="1"/>
          </p:cNvSpPr>
          <p:nvPr>
            <p:ph type="body" sz="quarter" idx="16" hasCustomPrompt="1"/>
          </p:nvPr>
        </p:nvSpPr>
        <p:spPr>
          <a:xfrm>
            <a:off x="381003" y="5810250"/>
            <a:ext cx="5491140" cy="389796"/>
          </a:xfrm>
          <a:prstGeom prst="rect">
            <a:avLst/>
          </a:prstGeom>
        </p:spPr>
        <p:txBody>
          <a:bodyPr>
            <a:normAutofit/>
          </a:bodyPr>
          <a:lstStyle>
            <a:lvl1pPr marL="0" indent="0" algn="l">
              <a:buNone/>
              <a:defRPr sz="1200" i="1">
                <a:solidFill>
                  <a:schemeClr val="bg1">
                    <a:lumMod val="65000"/>
                  </a:schemeClr>
                </a:solidFill>
                <a:latin typeface="Source Sans Pro" panose="020B0503030403020204" pitchFamily="34" charset="0"/>
              </a:defRPr>
            </a:lvl1pPr>
          </a:lstStyle>
          <a:p>
            <a:pPr lvl="0"/>
            <a:r>
              <a:rPr lang="en-US"/>
              <a:t>Click to Edit Photo Caption</a:t>
            </a:r>
          </a:p>
        </p:txBody>
      </p:sp>
      <p:sp>
        <p:nvSpPr>
          <p:cNvPr id="7" name="Text Placeholder 3">
            <a:extLst>
              <a:ext uri="{FF2B5EF4-FFF2-40B4-BE49-F238E27FC236}">
                <a16:creationId xmlns:a16="http://schemas.microsoft.com/office/drawing/2014/main" id="{E7D28291-3FC8-C87E-C83B-97DF3AE5955A}"/>
              </a:ext>
            </a:extLst>
          </p:cNvPr>
          <p:cNvSpPr>
            <a:spLocks noGrp="1"/>
          </p:cNvSpPr>
          <p:nvPr>
            <p:ph type="body" sz="quarter" idx="17" hasCustomPrompt="1"/>
          </p:nvPr>
        </p:nvSpPr>
        <p:spPr>
          <a:xfrm>
            <a:off x="6314303" y="5810250"/>
            <a:ext cx="5491140" cy="389796"/>
          </a:xfrm>
          <a:prstGeom prst="rect">
            <a:avLst/>
          </a:prstGeom>
        </p:spPr>
        <p:txBody>
          <a:bodyPr>
            <a:normAutofit/>
          </a:bodyPr>
          <a:lstStyle>
            <a:lvl1pPr marL="0" indent="0" algn="l">
              <a:buNone/>
              <a:defRPr sz="1200" i="1">
                <a:solidFill>
                  <a:schemeClr val="bg1">
                    <a:lumMod val="65000"/>
                  </a:schemeClr>
                </a:solidFill>
                <a:latin typeface="+mn-lt"/>
              </a:defRPr>
            </a:lvl1pPr>
          </a:lstStyle>
          <a:p>
            <a:pPr lvl="0"/>
            <a:r>
              <a:rPr lang="en-US"/>
              <a:t>Click to Edit Photo Caption</a:t>
            </a:r>
          </a:p>
        </p:txBody>
      </p:sp>
    </p:spTree>
    <p:extLst>
      <p:ext uri="{BB962C8B-B14F-4D97-AF65-F5344CB8AC3E}">
        <p14:creationId xmlns:p14="http://schemas.microsoft.com/office/powerpoint/2010/main" val="8296107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Six Picture Galler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0C1A9BEB-0064-31C1-00F7-210FF3EAD513}"/>
              </a:ext>
            </a:extLst>
          </p:cNvPr>
          <p:cNvSpPr>
            <a:spLocks noGrp="1"/>
          </p:cNvSpPr>
          <p:nvPr>
            <p:ph type="pic" sz="quarter" idx="11"/>
          </p:nvPr>
        </p:nvSpPr>
        <p:spPr>
          <a:xfrm>
            <a:off x="335755" y="1965018"/>
            <a:ext cx="3224888"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4" name="Picture Placeholder 7">
            <a:extLst>
              <a:ext uri="{FF2B5EF4-FFF2-40B4-BE49-F238E27FC236}">
                <a16:creationId xmlns:a16="http://schemas.microsoft.com/office/drawing/2014/main" id="{3D05363C-1255-CF94-4077-0E2F5E0EE769}"/>
              </a:ext>
            </a:extLst>
          </p:cNvPr>
          <p:cNvSpPr>
            <a:spLocks noGrp="1"/>
          </p:cNvSpPr>
          <p:nvPr>
            <p:ph type="pic" sz="quarter" idx="12"/>
          </p:nvPr>
        </p:nvSpPr>
        <p:spPr>
          <a:xfrm>
            <a:off x="3924442" y="1965018"/>
            <a:ext cx="4292327"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5" name="Picture Placeholder 7">
            <a:extLst>
              <a:ext uri="{FF2B5EF4-FFF2-40B4-BE49-F238E27FC236}">
                <a16:creationId xmlns:a16="http://schemas.microsoft.com/office/drawing/2014/main" id="{3C6AA247-CE54-05F0-D6F5-9D661CFB10DF}"/>
              </a:ext>
            </a:extLst>
          </p:cNvPr>
          <p:cNvSpPr>
            <a:spLocks noGrp="1"/>
          </p:cNvSpPr>
          <p:nvPr>
            <p:ph type="pic" sz="quarter" idx="13"/>
          </p:nvPr>
        </p:nvSpPr>
        <p:spPr>
          <a:xfrm>
            <a:off x="8580555" y="1965018"/>
            <a:ext cx="3224888"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6" name="Title 1">
            <a:extLst>
              <a:ext uri="{FF2B5EF4-FFF2-40B4-BE49-F238E27FC236}">
                <a16:creationId xmlns:a16="http://schemas.microsoft.com/office/drawing/2014/main" id="{0341A0D5-4A25-3FA6-F46F-8D4E89E13205}"/>
              </a:ext>
            </a:extLst>
          </p:cNvPr>
          <p:cNvSpPr>
            <a:spLocks noGrp="1"/>
          </p:cNvSpPr>
          <p:nvPr>
            <p:ph type="title" hasCustomPrompt="1"/>
          </p:nvPr>
        </p:nvSpPr>
        <p:spPr>
          <a:xfrm>
            <a:off x="380999" y="608098"/>
            <a:ext cx="11430000" cy="982861"/>
          </a:xfrm>
        </p:spPr>
        <p:txBody>
          <a:bodyPr/>
          <a:lstStyle>
            <a:lvl1pPr>
              <a:defRPr>
                <a:solidFill>
                  <a:srgbClr val="0E3F75"/>
                </a:solidFill>
              </a:defRPr>
            </a:lvl1pPr>
          </a:lstStyle>
          <a:p>
            <a:r>
              <a:rPr lang="en-US"/>
              <a:t>Click To Edit Title</a:t>
            </a:r>
          </a:p>
        </p:txBody>
      </p:sp>
      <p:sp>
        <p:nvSpPr>
          <p:cNvPr id="7" name="Picture Placeholder 7">
            <a:extLst>
              <a:ext uri="{FF2B5EF4-FFF2-40B4-BE49-F238E27FC236}">
                <a16:creationId xmlns:a16="http://schemas.microsoft.com/office/drawing/2014/main" id="{F44CDF0D-EC65-453F-E0B3-F92636BF6076}"/>
              </a:ext>
            </a:extLst>
          </p:cNvPr>
          <p:cNvSpPr>
            <a:spLocks noGrp="1"/>
          </p:cNvSpPr>
          <p:nvPr>
            <p:ph type="pic" sz="quarter" idx="15"/>
          </p:nvPr>
        </p:nvSpPr>
        <p:spPr>
          <a:xfrm>
            <a:off x="335763" y="4203779"/>
            <a:ext cx="4292327"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8" name="Picture Placeholder 7">
            <a:extLst>
              <a:ext uri="{FF2B5EF4-FFF2-40B4-BE49-F238E27FC236}">
                <a16:creationId xmlns:a16="http://schemas.microsoft.com/office/drawing/2014/main" id="{19E8E0F9-FBFE-45EF-AFB8-ED42A83D800A}"/>
              </a:ext>
            </a:extLst>
          </p:cNvPr>
          <p:cNvSpPr>
            <a:spLocks noGrp="1"/>
          </p:cNvSpPr>
          <p:nvPr>
            <p:ph type="pic" sz="quarter" idx="16"/>
          </p:nvPr>
        </p:nvSpPr>
        <p:spPr>
          <a:xfrm>
            <a:off x="4991875" y="4203779"/>
            <a:ext cx="3224888"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9" name="Picture Placeholder 7">
            <a:extLst>
              <a:ext uri="{FF2B5EF4-FFF2-40B4-BE49-F238E27FC236}">
                <a16:creationId xmlns:a16="http://schemas.microsoft.com/office/drawing/2014/main" id="{EC703B0A-ADB6-3D5A-77E6-A149CFE686EB}"/>
              </a:ext>
            </a:extLst>
          </p:cNvPr>
          <p:cNvSpPr>
            <a:spLocks noGrp="1"/>
          </p:cNvSpPr>
          <p:nvPr>
            <p:ph type="pic" sz="quarter" idx="17"/>
          </p:nvPr>
        </p:nvSpPr>
        <p:spPr>
          <a:xfrm>
            <a:off x="8580555" y="4203779"/>
            <a:ext cx="3224888" cy="1952369"/>
          </a:xfrm>
          <a:prstGeom prst="rect">
            <a:avLst/>
          </a:prstGeom>
        </p:spPr>
        <p:txBody>
          <a:bodyPr>
            <a:normAutofit/>
          </a:bodyPr>
          <a:lstStyle>
            <a:lvl1pPr marL="0" marR="0" indent="0" algn="l" defTabSz="685767"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Tree>
    <p:extLst>
      <p:ext uri="{BB962C8B-B14F-4D97-AF65-F5344CB8AC3E}">
        <p14:creationId xmlns:p14="http://schemas.microsoft.com/office/powerpoint/2010/main" val="152153166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Ques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9" y="3250541"/>
            <a:ext cx="4433027" cy="369460"/>
          </a:xfrm>
          <a:prstGeom prst="rect">
            <a:avLst/>
          </a:prstGeom>
          <a:noFill/>
        </p:spPr>
        <p:txBody>
          <a:bodyPr wrap="square" rtlCol="0">
            <a:spAutoFit/>
          </a:bodyPr>
          <a:lstStyle/>
          <a:p>
            <a:pPr algn="ctr"/>
            <a:r>
              <a:rPr lang="en-US" sz="1801" b="0">
                <a:solidFill>
                  <a:srgbClr val="002060"/>
                </a:solidFill>
                <a:latin typeface="+mn-lt"/>
                <a:ea typeface="Open Sans" panose="020B0606030504020204" pitchFamily="34" charset="0"/>
                <a:cs typeface="Open Sans" panose="020B0606030504020204" pitchFamily="34" charset="0"/>
              </a:rPr>
              <a:t>medicaid.ohio.gov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5" y="1817640"/>
            <a:ext cx="7126515" cy="854208"/>
          </a:xfrm>
          <a:prstGeom prst="rect">
            <a:avLst/>
          </a:prstGeom>
          <a:noFill/>
        </p:spPr>
        <p:txBody>
          <a:bodyPr wrap="square" rtlCol="0">
            <a:spAutoFit/>
          </a:bodyPr>
          <a:lstStyle/>
          <a:p>
            <a:pPr algn="ctr"/>
            <a:r>
              <a:rPr lang="en-US" sz="4951" b="1">
                <a:solidFill>
                  <a:srgbClr val="002060"/>
                </a:solidFill>
                <a:latin typeface="+mj-lt"/>
              </a:rPr>
              <a:t>QUESTIONS?</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63" y="3027236"/>
            <a:ext cx="3236687"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5879490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9" y="3244335"/>
            <a:ext cx="4433027" cy="369460"/>
          </a:xfrm>
          <a:prstGeom prst="rect">
            <a:avLst/>
          </a:prstGeom>
          <a:noFill/>
        </p:spPr>
        <p:txBody>
          <a:bodyPr wrap="square" rtlCol="0">
            <a:spAutoFit/>
          </a:bodyPr>
          <a:lstStyle/>
          <a:p>
            <a:pPr algn="ctr"/>
            <a:r>
              <a:rPr lang="en-US" sz="1801" b="0">
                <a:solidFill>
                  <a:srgbClr val="002060"/>
                </a:solidFill>
                <a:latin typeface="+mn-lt"/>
                <a:ea typeface="Open Sans" panose="020B0606030504020204" pitchFamily="34" charset="0"/>
                <a:cs typeface="Open Sans" panose="020B0606030504020204" pitchFamily="34" charset="0"/>
              </a:rPr>
              <a:t>medicaid.ohio.gov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5" y="1817640"/>
            <a:ext cx="7126515" cy="854208"/>
          </a:xfrm>
          <a:prstGeom prst="rect">
            <a:avLst/>
          </a:prstGeom>
          <a:noFill/>
        </p:spPr>
        <p:txBody>
          <a:bodyPr wrap="square" rtlCol="0">
            <a:spAutoFit/>
          </a:bodyPr>
          <a:lstStyle/>
          <a:p>
            <a:pPr algn="ctr"/>
            <a:r>
              <a:rPr lang="en-US" sz="4951" b="1">
                <a:solidFill>
                  <a:srgbClr val="002060"/>
                </a:solidFill>
                <a:latin typeface="+mj-lt"/>
              </a:rPr>
              <a:t>THANK YOU</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63" y="3027236"/>
            <a:ext cx="3236687"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4593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losing Slide DEV">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B019F13-D402-C2BE-894F-DC9D2CEE2060}"/>
              </a:ext>
            </a:extLst>
          </p:cNvPr>
          <p:cNvSpPr txBox="1"/>
          <p:nvPr userDrawn="1"/>
        </p:nvSpPr>
        <p:spPr>
          <a:xfrm>
            <a:off x="4137891" y="6214808"/>
            <a:ext cx="3916218" cy="461665"/>
          </a:xfrm>
          <a:prstGeom prst="rect">
            <a:avLst/>
          </a:prstGeom>
          <a:noFill/>
        </p:spPr>
        <p:txBody>
          <a:bodyPr wrap="square" rtlCol="0">
            <a:spAutoFit/>
          </a:bodyPr>
          <a:lstStyle/>
          <a:p>
            <a:pPr algn="ctr"/>
            <a:r>
              <a:rPr lang="en-US" sz="2400">
                <a:solidFill>
                  <a:srgbClr val="0E3F75"/>
                </a:solidFill>
                <a:latin typeface="Source Sans Pro" panose="020B0503030403020204" pitchFamily="34" charset="0"/>
              </a:rPr>
              <a:t>medicaid.ohio.gov</a:t>
            </a:r>
          </a:p>
        </p:txBody>
      </p:sp>
    </p:spTree>
    <p:extLst>
      <p:ext uri="{BB962C8B-B14F-4D97-AF65-F5344CB8AC3E}">
        <p14:creationId xmlns:p14="http://schemas.microsoft.com/office/powerpoint/2010/main" val="32329282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pic>
        <p:nvPicPr>
          <p:cNvPr id="5" name="Picture 4" descr="A blue text on a black background&#10;&#10;Description automatically generated">
            <a:extLst>
              <a:ext uri="{FF2B5EF4-FFF2-40B4-BE49-F238E27FC236}">
                <a16:creationId xmlns:a16="http://schemas.microsoft.com/office/drawing/2014/main" id="{40C89346-382E-F33C-2DE6-207BC13CC0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59956" y="2513074"/>
            <a:ext cx="6672087" cy="1831852"/>
          </a:xfrm>
          <a:prstGeom prst="rect">
            <a:avLst/>
          </a:prstGeom>
        </p:spPr>
      </p:pic>
    </p:spTree>
    <p:extLst>
      <p:ext uri="{BB962C8B-B14F-4D97-AF65-F5344CB8AC3E}">
        <p14:creationId xmlns:p14="http://schemas.microsoft.com/office/powerpoint/2010/main" val="27230478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userDrawn="1">
  <p:cSld name="Alt Content Divider">
    <p:bg>
      <p:bgPr>
        <a:solidFill>
          <a:srgbClr val="0E3F75"/>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pPr fontAlgn="base">
              <a:spcBef>
                <a:spcPct val="0"/>
              </a:spcBef>
              <a:spcAft>
                <a:spcPct val="0"/>
              </a:spcAft>
            </a:pPr>
            <a:fld id="{2E0F7AD5-E45F-4736-83CE-D8C26C993A39}" type="slidenum">
              <a:rPr lang="en-US" smtClean="0">
                <a:latin typeface="Arial" charset="0"/>
              </a:rPr>
              <a:pPr fontAlgn="base">
                <a:spcBef>
                  <a:spcPct val="0"/>
                </a:spcBef>
                <a:spcAft>
                  <a:spcPct val="0"/>
                </a:spcAft>
              </a:pPr>
              <a:t>‹#›</a:t>
            </a:fld>
            <a:endParaRPr lang="en-US">
              <a:latin typeface="Arial" charset="0"/>
            </a:endParaRPr>
          </a:p>
        </p:txBody>
      </p:sp>
      <p:sp>
        <p:nvSpPr>
          <p:cNvPr id="8" name="Rectangle 7"/>
          <p:cNvSpPr/>
          <p:nvPr userDrawn="1"/>
        </p:nvSpPr>
        <p:spPr>
          <a:xfrm>
            <a:off x="0" y="1752600"/>
            <a:ext cx="121920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a:endParaRPr lang="en-US" sz="1801"/>
          </a:p>
        </p:txBody>
      </p:sp>
      <p:sp>
        <p:nvSpPr>
          <p:cNvPr id="9" name="Rectangle 8"/>
          <p:cNvSpPr/>
          <p:nvPr userDrawn="1"/>
        </p:nvSpPr>
        <p:spPr>
          <a:xfrm>
            <a:off x="0" y="5197475"/>
            <a:ext cx="121920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a:endParaRPr lang="en-US" sz="1801"/>
          </a:p>
        </p:txBody>
      </p:sp>
      <p:sp>
        <p:nvSpPr>
          <p:cNvPr id="10" name="Title 1"/>
          <p:cNvSpPr>
            <a:spLocks noGrp="1"/>
          </p:cNvSpPr>
          <p:nvPr>
            <p:ph type="title" hasCustomPrompt="1"/>
          </p:nvPr>
        </p:nvSpPr>
        <p:spPr>
          <a:xfrm>
            <a:off x="203200" y="3276598"/>
            <a:ext cx="11785600" cy="914400"/>
          </a:xfrm>
          <a:prstGeom prst="rect">
            <a:avLst/>
          </a:prstGeom>
        </p:spPr>
        <p:txBody>
          <a:bodyPr/>
          <a:lstStyle>
            <a:lvl1pPr algn="ctr">
              <a:defRPr sz="40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3935081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ODM Heart of it All Deck Mast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7B81CB0F-93E3-386E-10D6-E8E0F254619D}"/>
              </a:ext>
            </a:extLst>
          </p:cNvPr>
          <p:cNvSpPr>
            <a:spLocks noGrp="1"/>
          </p:cNvSpPr>
          <p:nvPr>
            <p:ph idx="1" hasCustomPrompt="1"/>
          </p:nvPr>
        </p:nvSpPr>
        <p:spPr>
          <a:xfrm>
            <a:off x="381001" y="1921530"/>
            <a:ext cx="11430001" cy="4235926"/>
          </a:xfrm>
          <a:prstGeom prst="rect">
            <a:avLst/>
          </a:prstGeom>
        </p:spPr>
        <p:txBody>
          <a:bodyPr vert="horz" lIns="91440" tIns="45720" rIns="91440" bIns="45720" rtlCol="0">
            <a:normAutofit/>
          </a:bodyPr>
          <a:lstStyle/>
          <a:p>
            <a:r>
              <a:rPr lang="en-US"/>
              <a:t>First Level</a:t>
            </a:r>
          </a:p>
          <a:p>
            <a:pPr lvl="1"/>
            <a:r>
              <a:rPr lang="en-US"/>
              <a:t>Second Level</a:t>
            </a:r>
          </a:p>
          <a:p>
            <a:pPr lvl="2"/>
            <a:r>
              <a:rPr lang="en-US"/>
              <a:t>Third Level</a:t>
            </a:r>
          </a:p>
          <a:p>
            <a:pPr lvl="0"/>
            <a:r>
              <a:rPr lang="en-US"/>
              <a:t>Maecenas </a:t>
            </a:r>
            <a:r>
              <a:rPr lang="en-US" err="1"/>
              <a:t>nec</a:t>
            </a:r>
            <a:r>
              <a:rPr lang="en-US"/>
              <a:t> </a:t>
            </a:r>
            <a:r>
              <a:rPr lang="en-US" err="1"/>
              <a:t>odio</a:t>
            </a:r>
            <a:r>
              <a:rPr lang="en-US"/>
              <a:t> et ante </a:t>
            </a:r>
            <a:r>
              <a:rPr lang="en-US" err="1"/>
              <a:t>tincidunt</a:t>
            </a:r>
            <a:r>
              <a:rPr lang="en-US"/>
              <a:t> tempus. </a:t>
            </a:r>
            <a:r>
              <a:rPr lang="en-US" err="1"/>
              <a:t>Nullam</a:t>
            </a:r>
            <a:r>
              <a:rPr lang="en-US"/>
              <a:t> dictum </a:t>
            </a:r>
            <a:r>
              <a:rPr lang="en-US" err="1"/>
              <a:t>felis</a:t>
            </a:r>
            <a:r>
              <a:rPr lang="en-US"/>
              <a:t> </a:t>
            </a:r>
            <a:r>
              <a:rPr lang="en-US" err="1"/>
              <a:t>eu</a:t>
            </a:r>
            <a:r>
              <a:rPr lang="en-US"/>
              <a:t> </a:t>
            </a:r>
            <a:r>
              <a:rPr lang="en-US" err="1"/>
              <a:t>pede</a:t>
            </a:r>
            <a:r>
              <a:rPr lang="en-US"/>
              <a:t> </a:t>
            </a:r>
            <a:r>
              <a:rPr lang="en-US" err="1"/>
              <a:t>mollis</a:t>
            </a:r>
            <a:r>
              <a:rPr lang="en-US"/>
              <a:t> </a:t>
            </a:r>
            <a:r>
              <a:rPr lang="en-US" err="1"/>
              <a:t>pretium</a:t>
            </a:r>
            <a:r>
              <a:rPr lang="en-US"/>
              <a:t>. Class </a:t>
            </a:r>
            <a:r>
              <a:rPr lang="en-US" err="1"/>
              <a:t>aptent</a:t>
            </a:r>
            <a:r>
              <a:rPr lang="en-US"/>
              <a:t> </a:t>
            </a:r>
            <a:r>
              <a:rPr lang="en-US" err="1"/>
              <a:t>taciti</a:t>
            </a:r>
            <a:r>
              <a:rPr lang="en-US"/>
              <a:t> </a:t>
            </a:r>
            <a:r>
              <a:rPr lang="en-US" err="1"/>
              <a:t>sociosqu</a:t>
            </a:r>
            <a:r>
              <a:rPr lang="en-US"/>
              <a:t> ad </a:t>
            </a:r>
            <a:r>
              <a:rPr lang="en-US" err="1"/>
              <a:t>litora</a:t>
            </a:r>
            <a:r>
              <a:rPr lang="en-US"/>
              <a:t> </a:t>
            </a:r>
            <a:r>
              <a:rPr lang="en-US" err="1"/>
              <a:t>torquent</a:t>
            </a:r>
            <a:r>
              <a:rPr lang="en-US"/>
              <a:t> per </a:t>
            </a:r>
            <a:r>
              <a:rPr lang="en-US" err="1"/>
              <a:t>conubia</a:t>
            </a:r>
            <a:r>
              <a:rPr lang="en-US"/>
              <a:t> nostra, per </a:t>
            </a:r>
            <a:r>
              <a:rPr lang="en-US" err="1"/>
              <a:t>inceptos</a:t>
            </a:r>
            <a:r>
              <a:rPr lang="en-US"/>
              <a:t> </a:t>
            </a:r>
            <a:r>
              <a:rPr lang="en-US" err="1"/>
              <a:t>hymenaeos</a:t>
            </a:r>
            <a:r>
              <a:rPr lang="en-US"/>
              <a:t>.</a:t>
            </a:r>
          </a:p>
        </p:txBody>
      </p:sp>
      <p:sp>
        <p:nvSpPr>
          <p:cNvPr id="10" name="Title Placeholder 6">
            <a:extLst>
              <a:ext uri="{FF2B5EF4-FFF2-40B4-BE49-F238E27FC236}">
                <a16:creationId xmlns:a16="http://schemas.microsoft.com/office/drawing/2014/main" id="{B9EE8783-1675-B3CC-EE9B-D154486FFEE7}"/>
              </a:ext>
            </a:extLst>
          </p:cNvPr>
          <p:cNvSpPr>
            <a:spLocks noGrp="1"/>
          </p:cNvSpPr>
          <p:nvPr>
            <p:ph type="title" hasCustomPrompt="1"/>
          </p:nvPr>
        </p:nvSpPr>
        <p:spPr>
          <a:xfrm>
            <a:off x="381000" y="597930"/>
            <a:ext cx="11430000" cy="982861"/>
          </a:xfrm>
          <a:prstGeom prst="rect">
            <a:avLst/>
          </a:prstGeom>
        </p:spPr>
        <p:txBody>
          <a:bodyPr vert="horz" lIns="91440" tIns="45720" rIns="91440" bIns="45720" rtlCol="0" anchor="t">
            <a:normAutofit/>
          </a:bodyPr>
          <a:lstStyle>
            <a:lvl1pPr>
              <a:defRPr>
                <a:solidFill>
                  <a:srgbClr val="0E3F75"/>
                </a:solidFill>
              </a:defRPr>
            </a:lvl1pPr>
          </a:lstStyle>
          <a:p>
            <a:r>
              <a:rPr lang="en-US"/>
              <a:t>Click To Edit Title</a:t>
            </a:r>
          </a:p>
        </p:txBody>
      </p:sp>
      <p:sp>
        <p:nvSpPr>
          <p:cNvPr id="2" name="Slide Number Placeholder 1">
            <a:extLst>
              <a:ext uri="{FF2B5EF4-FFF2-40B4-BE49-F238E27FC236}">
                <a16:creationId xmlns:a16="http://schemas.microsoft.com/office/drawing/2014/main" id="{C619A2E8-BD2F-F401-7FCE-91D55391EE3C}"/>
              </a:ext>
            </a:extLst>
          </p:cNvPr>
          <p:cNvSpPr>
            <a:spLocks noGrp="1"/>
          </p:cNvSpPr>
          <p:nvPr>
            <p:ph type="sldNum" sz="quarter" idx="10"/>
          </p:nvPr>
        </p:nvSpPr>
        <p:spPr/>
        <p:txBody>
          <a:bodyPr/>
          <a:lstStyle/>
          <a:p>
            <a:fld id="{383B7B7A-CDDA-7C44-B1B0-1F1E45567B3B}" type="slidenum">
              <a:rPr lang="en-US" smtClean="0"/>
              <a:pPr/>
              <a:t>‹#›</a:t>
            </a:fld>
            <a:endParaRPr lang="en-US"/>
          </a:p>
        </p:txBody>
      </p:sp>
    </p:spTree>
    <p:extLst>
      <p:ext uri="{BB962C8B-B14F-4D97-AF65-F5344CB8AC3E}">
        <p14:creationId xmlns:p14="http://schemas.microsoft.com/office/powerpoint/2010/main" val="218674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Presentation Intr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2338647" y="4361506"/>
            <a:ext cx="751470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5" name="Text Placeholder 4">
            <a:extLst>
              <a:ext uri="{FF2B5EF4-FFF2-40B4-BE49-F238E27FC236}">
                <a16:creationId xmlns:a16="http://schemas.microsoft.com/office/drawing/2014/main" id="{9C8D9A76-764D-4243-BE8A-AFC03BBA7113}"/>
              </a:ext>
            </a:extLst>
          </p:cNvPr>
          <p:cNvSpPr>
            <a:spLocks noGrp="1"/>
          </p:cNvSpPr>
          <p:nvPr>
            <p:ph type="body" sz="quarter" idx="10" hasCustomPrompt="1"/>
          </p:nvPr>
        </p:nvSpPr>
        <p:spPr>
          <a:xfrm>
            <a:off x="2338649" y="2139210"/>
            <a:ext cx="7514704" cy="2500702"/>
          </a:xfrm>
          <a:prstGeom prst="rect">
            <a:avLst/>
          </a:prstGeom>
        </p:spPr>
        <p:txBody>
          <a:bodyPr/>
          <a:lstStyle>
            <a:lvl1pPr marL="0" indent="0" algn="ctr">
              <a:buNone/>
              <a:defRPr>
                <a:latin typeface="Source Sans Pro" panose="020B0503030403020204" pitchFamily="34" charset="0"/>
              </a:defRPr>
            </a:lvl1pPr>
            <a:lvl2pPr marL="411480" indent="0">
              <a:buNone/>
              <a:defRPr/>
            </a:lvl2pPr>
          </a:lstStyle>
          <a:p>
            <a:pPr lvl="0"/>
            <a:r>
              <a:rPr lang="en-US"/>
              <a:t>Vestibulum ante ipsum </a:t>
            </a:r>
            <a:r>
              <a:rPr lang="en-US" err="1"/>
              <a:t>primis</a:t>
            </a:r>
            <a:r>
              <a:rPr lang="en-US"/>
              <a:t> in </a:t>
            </a:r>
            <a:r>
              <a:rPr lang="en-US" err="1"/>
              <a:t>faucibus</a:t>
            </a:r>
            <a:r>
              <a:rPr lang="en-US"/>
              <a:t> </a:t>
            </a:r>
            <a:r>
              <a:rPr lang="en-US" err="1"/>
              <a:t>orci</a:t>
            </a:r>
            <a:r>
              <a:rPr lang="en-US"/>
              <a:t> </a:t>
            </a:r>
            <a:r>
              <a:rPr lang="en-US" err="1"/>
              <a:t>luctus</a:t>
            </a:r>
            <a:r>
              <a:rPr lang="en-US"/>
              <a:t> et </a:t>
            </a:r>
            <a:r>
              <a:rPr lang="en-US" err="1"/>
              <a:t>ultrices</a:t>
            </a:r>
            <a:r>
              <a:rPr lang="en-US"/>
              <a:t> </a:t>
            </a:r>
            <a:r>
              <a:rPr lang="en-US" err="1"/>
              <a:t>posuere</a:t>
            </a:r>
            <a:r>
              <a:rPr lang="en-US"/>
              <a:t> </a:t>
            </a:r>
            <a:r>
              <a:rPr lang="en-US" err="1"/>
              <a:t>cubilia</a:t>
            </a:r>
            <a:r>
              <a:rPr lang="en-US"/>
              <a:t> </a:t>
            </a:r>
            <a:r>
              <a:rPr lang="en-US" err="1"/>
              <a:t>Curae</a:t>
            </a:r>
            <a:r>
              <a:rPr lang="en-US"/>
              <a:t>; </a:t>
            </a:r>
            <a:r>
              <a:rPr lang="en-US" err="1"/>
              <a:t>Fusce</a:t>
            </a:r>
            <a:r>
              <a:rPr lang="en-US"/>
              <a:t> id </a:t>
            </a:r>
            <a:r>
              <a:rPr lang="en-US" err="1"/>
              <a:t>purus</a:t>
            </a:r>
            <a:r>
              <a:rPr lang="en-US"/>
              <a:t>. </a:t>
            </a:r>
            <a:r>
              <a:rPr lang="en-US" err="1"/>
              <a:t>Phasellus</a:t>
            </a:r>
            <a:r>
              <a:rPr lang="en-US"/>
              <a:t> </a:t>
            </a:r>
            <a:r>
              <a:rPr lang="en-US" err="1"/>
              <a:t>blandit</a:t>
            </a:r>
            <a:r>
              <a:rPr lang="en-US"/>
              <a:t> </a:t>
            </a:r>
            <a:r>
              <a:rPr lang="en-US" err="1"/>
              <a:t>leo</a:t>
            </a:r>
            <a:r>
              <a:rPr lang="en-US"/>
              <a:t> </a:t>
            </a:r>
            <a:r>
              <a:rPr lang="en-US" err="1"/>
              <a:t>ut</a:t>
            </a:r>
            <a:r>
              <a:rPr lang="en-US"/>
              <a:t> </a:t>
            </a:r>
            <a:r>
              <a:rPr lang="en-US" err="1"/>
              <a:t>odio</a:t>
            </a:r>
            <a:r>
              <a:rPr lang="en-US"/>
              <a:t>.</a:t>
            </a:r>
          </a:p>
        </p:txBody>
      </p:sp>
      <p:pic>
        <p:nvPicPr>
          <p:cNvPr id="3" name="Picture 2" descr="A blue text on a black background&#10;&#10;Description automatically generated">
            <a:extLst>
              <a:ext uri="{FF2B5EF4-FFF2-40B4-BE49-F238E27FC236}">
                <a16:creationId xmlns:a16="http://schemas.microsoft.com/office/drawing/2014/main" id="{1F10E9DA-BBCC-2453-BADB-9B0417B8B94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24401" y="5572601"/>
            <a:ext cx="2743200" cy="753158"/>
          </a:xfrm>
          <a:prstGeom prst="rect">
            <a:avLst/>
          </a:prstGeom>
        </p:spPr>
      </p:pic>
    </p:spTree>
    <p:extLst>
      <p:ext uri="{BB962C8B-B14F-4D97-AF65-F5344CB8AC3E}">
        <p14:creationId xmlns:p14="http://schemas.microsoft.com/office/powerpoint/2010/main" val="16758303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Blank Slid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Tree>
    <p:extLst>
      <p:ext uri="{BB962C8B-B14F-4D97-AF65-F5344CB8AC3E}">
        <p14:creationId xmlns:p14="http://schemas.microsoft.com/office/powerpoint/2010/main" val="347426909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5EC39A77-09A7-2D17-60AD-F4A4F66092DB}"/>
              </a:ext>
            </a:extLst>
          </p:cNvPr>
          <p:cNvSpPr>
            <a:spLocks noGrp="1"/>
          </p:cNvSpPr>
          <p:nvPr>
            <p:ph type="title" hasCustomPrompt="1"/>
          </p:nvPr>
        </p:nvSpPr>
        <p:spPr>
          <a:xfrm>
            <a:off x="381000" y="1104260"/>
            <a:ext cx="11086475" cy="889427"/>
          </a:xfrm>
          <a:prstGeom prst="rect">
            <a:avLst/>
          </a:prstGeom>
        </p:spPr>
        <p:txBody>
          <a:bodyPr anchor="t"/>
          <a:lstStyle>
            <a:lvl1pPr algn="l">
              <a:lnSpc>
                <a:spcPts val="4650"/>
              </a:lnSpc>
              <a:defRPr sz="4500">
                <a:solidFill>
                  <a:srgbClr val="0E3F75"/>
                </a:solidFill>
                <a:latin typeface="Source Sans Pro SemiBold" panose="020B0603030403020204" pitchFamily="34" charset="0"/>
              </a:defRPr>
            </a:lvl1pPr>
          </a:lstStyle>
          <a:p>
            <a:r>
              <a:rPr lang="en-US"/>
              <a:t>Click To Edit Title</a:t>
            </a:r>
          </a:p>
        </p:txBody>
      </p:sp>
      <p:sp>
        <p:nvSpPr>
          <p:cNvPr id="3" name="Text Placeholder 2">
            <a:extLst>
              <a:ext uri="{FF2B5EF4-FFF2-40B4-BE49-F238E27FC236}">
                <a16:creationId xmlns:a16="http://schemas.microsoft.com/office/drawing/2014/main" id="{F3F8A7FD-B0D9-1914-E3B9-FE6E1AC621D3}"/>
              </a:ext>
            </a:extLst>
          </p:cNvPr>
          <p:cNvSpPr>
            <a:spLocks noGrp="1"/>
          </p:cNvSpPr>
          <p:nvPr>
            <p:ph type="body" idx="1" hasCustomPrompt="1"/>
          </p:nvPr>
        </p:nvSpPr>
        <p:spPr>
          <a:xfrm>
            <a:off x="381001" y="2230132"/>
            <a:ext cx="9107775" cy="3523609"/>
          </a:xfrm>
          <a:prstGeom prst="rect">
            <a:avLst/>
          </a:prstGeom>
        </p:spPr>
        <p:txBody>
          <a:bodyPr/>
          <a:lstStyle>
            <a:lvl1pPr marL="0" indent="0">
              <a:buNone/>
              <a:defRPr sz="1800">
                <a:solidFill>
                  <a:schemeClr val="tx1"/>
                </a:solidFill>
                <a:latin typeface="Source Sans Pro" panose="020B0503030403020204" pitchFamily="34" charset="0"/>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text</a:t>
            </a:r>
          </a:p>
        </p:txBody>
      </p:sp>
      <p:cxnSp>
        <p:nvCxnSpPr>
          <p:cNvPr id="4" name="Straight Connector 3">
            <a:extLst>
              <a:ext uri="{FF2B5EF4-FFF2-40B4-BE49-F238E27FC236}">
                <a16:creationId xmlns:a16="http://schemas.microsoft.com/office/drawing/2014/main" id="{2205DBC0-244D-E6A3-2046-468B5EC1A193}"/>
              </a:ext>
            </a:extLst>
          </p:cNvPr>
          <p:cNvCxnSpPr>
            <a:cxnSpLocks/>
          </p:cNvCxnSpPr>
          <p:nvPr userDrawn="1"/>
        </p:nvCxnSpPr>
        <p:spPr>
          <a:xfrm>
            <a:off x="381001" y="2010937"/>
            <a:ext cx="751470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370316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8D6F-B8D2-8645-91DD-AFAD33847913}"/>
              </a:ext>
            </a:extLst>
          </p:cNvPr>
          <p:cNvSpPr>
            <a:spLocks noGrp="1"/>
          </p:cNvSpPr>
          <p:nvPr>
            <p:ph type="title" hasCustomPrompt="1"/>
          </p:nvPr>
        </p:nvSpPr>
        <p:spPr>
          <a:xfrm>
            <a:off x="552763" y="2633957"/>
            <a:ext cx="11086475" cy="889427"/>
          </a:xfrm>
          <a:prstGeom prst="rect">
            <a:avLst/>
          </a:prstGeom>
        </p:spPr>
        <p:txBody>
          <a:bodyPr anchor="t"/>
          <a:lstStyle>
            <a:lvl1pPr algn="l">
              <a:lnSpc>
                <a:spcPts val="4650"/>
              </a:lnSpc>
              <a:defRPr sz="4500">
                <a:solidFill>
                  <a:srgbClr val="0E3F75"/>
                </a:solidFill>
                <a:latin typeface="Source Sans Pro SemiBold" panose="020B0603030403020204" pitchFamily="34" charset="0"/>
              </a:defRPr>
            </a:lvl1pPr>
          </a:lstStyle>
          <a:p>
            <a:r>
              <a:rPr lang="en-US"/>
              <a:t>Click To Edit Text</a:t>
            </a:r>
          </a:p>
        </p:txBody>
      </p:sp>
      <p:sp>
        <p:nvSpPr>
          <p:cNvPr id="19" name="Slide Number Placeholder 18">
            <a:extLst>
              <a:ext uri="{FF2B5EF4-FFF2-40B4-BE49-F238E27FC236}">
                <a16:creationId xmlns:a16="http://schemas.microsoft.com/office/drawing/2014/main" id="{EB10EEF6-A19D-EF4F-8170-16C700AD679D}"/>
              </a:ext>
            </a:extLst>
          </p:cNvPr>
          <p:cNvSpPr>
            <a:spLocks noGrp="1"/>
          </p:cNvSpPr>
          <p:nvPr>
            <p:ph type="sldNum" sz="quarter" idx="11"/>
          </p:nvPr>
        </p:nvSpPr>
        <p:spPr/>
        <p:txBody>
          <a:bodyPr/>
          <a:lstStyle/>
          <a:p>
            <a:fld id="{383B7B7A-CDDA-7C44-B1B0-1F1E45567B3B}" type="slidenum">
              <a:rPr lang="en-US" smtClean="0"/>
              <a:pPr/>
              <a:t>‹#›</a:t>
            </a:fld>
            <a:endParaRPr lang="en-US"/>
          </a:p>
        </p:txBody>
      </p:sp>
    </p:spTree>
    <p:extLst>
      <p:ext uri="{BB962C8B-B14F-4D97-AF65-F5344CB8AC3E}">
        <p14:creationId xmlns:p14="http://schemas.microsoft.com/office/powerpoint/2010/main" val="40030588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7A7F90D9-B8B5-E38D-6E37-BC495201DF78}"/>
              </a:ext>
            </a:extLst>
          </p:cNvPr>
          <p:cNvSpPr>
            <a:spLocks noGrp="1"/>
          </p:cNvSpPr>
          <p:nvPr>
            <p:ph type="title" hasCustomPrompt="1"/>
          </p:nvPr>
        </p:nvSpPr>
        <p:spPr>
          <a:xfrm>
            <a:off x="381000" y="578487"/>
            <a:ext cx="11430000" cy="1325563"/>
          </a:xfrm>
          <a:prstGeom prst="rect">
            <a:avLst/>
          </a:prstGeom>
        </p:spPr>
        <p:txBody>
          <a:bodyPr anchor="t"/>
          <a:lstStyle>
            <a:lvl1pPr algn="l">
              <a:defRPr>
                <a:solidFill>
                  <a:srgbClr val="0E3F75"/>
                </a:solidFill>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99A202D0-8250-5651-7ABF-AA8EA6584FCC}"/>
              </a:ext>
            </a:extLst>
          </p:cNvPr>
          <p:cNvSpPr>
            <a:spLocks noGrp="1"/>
          </p:cNvSpPr>
          <p:nvPr>
            <p:ph idx="1" hasCustomPrompt="1"/>
          </p:nvPr>
        </p:nvSpPr>
        <p:spPr>
          <a:xfrm>
            <a:off x="381000" y="2069465"/>
            <a:ext cx="10515600" cy="4125470"/>
          </a:xfrm>
          <a:prstGeom prst="rect">
            <a:avLst/>
          </a:prstGeom>
        </p:spPr>
        <p:txBody>
          <a:bodyPr/>
          <a:lstStyle>
            <a:lvl1pPr marL="171450" indent="-171450">
              <a:lnSpc>
                <a:spcPct val="120000"/>
              </a:lnSpc>
              <a:spcAft>
                <a:spcPts val="750"/>
              </a:spcAft>
              <a:buFont typeface="Source Sans Pro" panose="020B0503030403020204" pitchFamily="34" charset="0"/>
              <a:buChar char="-"/>
              <a:defRPr>
                <a:latin typeface="Source Sans Pro" panose="020B0503030403020204" pitchFamily="34" charset="0"/>
              </a:defRPr>
            </a:lvl1pPr>
            <a:lvl2pPr>
              <a:spcBef>
                <a:spcPts val="750"/>
              </a:spcBef>
              <a:spcAft>
                <a:spcPts val="600"/>
              </a:spcAft>
              <a:defRPr>
                <a:latin typeface="Source Sans Pro" panose="020B0503030403020204" pitchFamily="34" charset="0"/>
              </a:defRPr>
            </a:lvl2pPr>
            <a:lvl3pPr>
              <a:spcBef>
                <a:spcPts val="750"/>
              </a:spcBef>
              <a:defRPr>
                <a:latin typeface="Source Sans Pro" panose="020B0503030403020204" pitchFamily="34" charset="0"/>
              </a:defRPr>
            </a:lvl3pPr>
            <a:lvl4pPr>
              <a:spcBef>
                <a:spcPts val="750"/>
              </a:spcBef>
              <a:defRPr>
                <a:latin typeface="Source Sans Pro" panose="020B0503030403020204" pitchFamily="34" charset="0"/>
              </a:defRPr>
            </a:lvl4pPr>
            <a:lvl5pPr>
              <a:spcBef>
                <a:spcPts val="750"/>
              </a:spcBef>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0"/>
            <a:endParaRPr lang="en-US"/>
          </a:p>
        </p:txBody>
      </p:sp>
    </p:spTree>
    <p:extLst>
      <p:ext uri="{BB962C8B-B14F-4D97-AF65-F5344CB8AC3E}">
        <p14:creationId xmlns:p14="http://schemas.microsoft.com/office/powerpoint/2010/main" val="31571975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964F8834-38F3-1CA9-44B3-7CA376EE0FF0}"/>
              </a:ext>
            </a:extLst>
          </p:cNvPr>
          <p:cNvSpPr>
            <a:spLocks noGrp="1"/>
          </p:cNvSpPr>
          <p:nvPr>
            <p:ph type="title" hasCustomPrompt="1"/>
          </p:nvPr>
        </p:nvSpPr>
        <p:spPr>
          <a:xfrm>
            <a:off x="381000" y="588647"/>
            <a:ext cx="11430000" cy="1325563"/>
          </a:xfrm>
          <a:prstGeom prst="rect">
            <a:avLst/>
          </a:prstGeom>
        </p:spPr>
        <p:txBody>
          <a:bodyPr anchor="t"/>
          <a:lstStyle>
            <a:lvl1pPr algn="l">
              <a:defRPr>
                <a:solidFill>
                  <a:srgbClr val="0E3F75"/>
                </a:solidFill>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ECC4E891-43AB-275F-38EF-49650DE6E3B2}"/>
              </a:ext>
            </a:extLst>
          </p:cNvPr>
          <p:cNvSpPr>
            <a:spLocks noGrp="1"/>
          </p:cNvSpPr>
          <p:nvPr>
            <p:ph sz="half" idx="1" hasCustomPrompt="1"/>
          </p:nvPr>
        </p:nvSpPr>
        <p:spPr>
          <a:xfrm>
            <a:off x="381000" y="2079625"/>
            <a:ext cx="5439032"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
        <p:nvSpPr>
          <p:cNvPr id="4" name="Content Placeholder 3">
            <a:extLst>
              <a:ext uri="{FF2B5EF4-FFF2-40B4-BE49-F238E27FC236}">
                <a16:creationId xmlns:a16="http://schemas.microsoft.com/office/drawing/2014/main" id="{F641CB59-8470-B43E-6E63-AEED173C45B3}"/>
              </a:ext>
            </a:extLst>
          </p:cNvPr>
          <p:cNvSpPr>
            <a:spLocks noGrp="1"/>
          </p:cNvSpPr>
          <p:nvPr>
            <p:ph sz="half" idx="2" hasCustomPrompt="1"/>
          </p:nvPr>
        </p:nvSpPr>
        <p:spPr>
          <a:xfrm>
            <a:off x="6096000" y="2079625"/>
            <a:ext cx="5715000"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Tree>
    <p:extLst>
      <p:ext uri="{BB962C8B-B14F-4D97-AF65-F5344CB8AC3E}">
        <p14:creationId xmlns:p14="http://schemas.microsoft.com/office/powerpoint/2010/main" val="3701335441"/>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omparis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964F8834-38F3-1CA9-44B3-7CA376EE0FF0}"/>
              </a:ext>
            </a:extLst>
          </p:cNvPr>
          <p:cNvSpPr>
            <a:spLocks noGrp="1"/>
          </p:cNvSpPr>
          <p:nvPr>
            <p:ph type="title" hasCustomPrompt="1"/>
          </p:nvPr>
        </p:nvSpPr>
        <p:spPr>
          <a:xfrm>
            <a:off x="381000" y="588647"/>
            <a:ext cx="11430000" cy="1325563"/>
          </a:xfrm>
          <a:prstGeom prst="rect">
            <a:avLst/>
          </a:prstGeom>
        </p:spPr>
        <p:txBody>
          <a:bodyPr anchor="t"/>
          <a:lstStyle>
            <a:lvl1pPr algn="l">
              <a:defRPr>
                <a:solidFill>
                  <a:srgbClr val="0E3F75"/>
                </a:solidFill>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ECC4E891-43AB-275F-38EF-49650DE6E3B2}"/>
              </a:ext>
            </a:extLst>
          </p:cNvPr>
          <p:cNvSpPr>
            <a:spLocks noGrp="1"/>
          </p:cNvSpPr>
          <p:nvPr>
            <p:ph sz="half" idx="1" hasCustomPrompt="1"/>
          </p:nvPr>
        </p:nvSpPr>
        <p:spPr>
          <a:xfrm>
            <a:off x="381000" y="2079625"/>
            <a:ext cx="5439032"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
        <p:nvSpPr>
          <p:cNvPr id="4" name="Content Placeholder 3">
            <a:extLst>
              <a:ext uri="{FF2B5EF4-FFF2-40B4-BE49-F238E27FC236}">
                <a16:creationId xmlns:a16="http://schemas.microsoft.com/office/drawing/2014/main" id="{F641CB59-8470-B43E-6E63-AEED173C45B3}"/>
              </a:ext>
            </a:extLst>
          </p:cNvPr>
          <p:cNvSpPr>
            <a:spLocks noGrp="1"/>
          </p:cNvSpPr>
          <p:nvPr>
            <p:ph sz="half" idx="2" hasCustomPrompt="1"/>
          </p:nvPr>
        </p:nvSpPr>
        <p:spPr>
          <a:xfrm>
            <a:off x="6096000" y="2079625"/>
            <a:ext cx="5715000" cy="4093261"/>
          </a:xfrm>
          <a:prstGeom prst="rect">
            <a:avLst/>
          </a:prstGeom>
        </p:spPr>
        <p:txBody>
          <a:bodyPr/>
          <a:lstStyle>
            <a:lvl1pPr>
              <a:defRPr>
                <a:latin typeface="Source Sans Pro" panose="020B0503030403020204" pitchFamily="34" charset="0"/>
              </a:defRPr>
            </a:lvl1pPr>
            <a:lvl2pPr>
              <a:defRPr>
                <a:latin typeface="Source Sans Pro" panose="020B0503030403020204" pitchFamily="34" charset="0"/>
              </a:defRPr>
            </a:lvl2pPr>
            <a:lvl3pPr>
              <a:defRPr>
                <a:latin typeface="Source Sans Pro" panose="020B0503030403020204" pitchFamily="34" charset="0"/>
              </a:defRPr>
            </a:lvl3pPr>
            <a:lvl4pPr>
              <a:defRPr>
                <a:latin typeface="Source Sans Pro" panose="020B0503030403020204" pitchFamily="34" charset="0"/>
              </a:defRPr>
            </a:lvl4pPr>
            <a:lvl5pPr>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Tree>
    <p:extLst>
      <p:ext uri="{BB962C8B-B14F-4D97-AF65-F5344CB8AC3E}">
        <p14:creationId xmlns:p14="http://schemas.microsoft.com/office/powerpoint/2010/main" val="39272891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ODM Heart of it All Deck Mast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7B81CB0F-93E3-386E-10D6-E8E0F254619D}"/>
              </a:ext>
            </a:extLst>
          </p:cNvPr>
          <p:cNvSpPr>
            <a:spLocks noGrp="1"/>
          </p:cNvSpPr>
          <p:nvPr>
            <p:ph idx="1" hasCustomPrompt="1"/>
          </p:nvPr>
        </p:nvSpPr>
        <p:spPr>
          <a:xfrm>
            <a:off x="381006" y="1921530"/>
            <a:ext cx="11430001" cy="4235926"/>
          </a:xfrm>
          <a:prstGeom prst="rect">
            <a:avLst/>
          </a:prstGeom>
        </p:spPr>
        <p:txBody>
          <a:bodyPr vert="horz" lIns="91440" tIns="45720" rIns="91440" bIns="45720" rtlCol="0">
            <a:normAutofit/>
          </a:bodyPr>
          <a:lstStyle>
            <a:lvl1pPr marL="171442" indent="-171442">
              <a:buClrTx/>
              <a:buFont typeface="Source Sans Pro" panose="020B0503030403020204" pitchFamily="34" charset="0"/>
              <a:buChar char="-"/>
              <a:defRPr/>
            </a:lvl1pPr>
            <a:lvl2pPr>
              <a:buClrTx/>
              <a:defRPr/>
            </a:lvl2pPr>
            <a:lvl3pPr marL="925785" indent="-171442">
              <a:buClrTx/>
              <a:buFont typeface="Courier New" panose="02070309020205020404" pitchFamily="49" charset="0"/>
              <a:buChar char="o"/>
              <a:defRPr/>
            </a:lvl3pPr>
            <a:lvl4pPr>
              <a:buClrTx/>
              <a:defRPr/>
            </a:lvl4pPr>
            <a:lvl5pPr>
              <a:buClrTx/>
              <a:defRPr/>
            </a:lvl5pPr>
          </a:lstStyle>
          <a:p>
            <a:r>
              <a:rPr lang="en-US"/>
              <a:t>First Level</a:t>
            </a:r>
          </a:p>
          <a:p>
            <a:pPr lvl="1"/>
            <a:r>
              <a:rPr lang="en-US"/>
              <a:t>Second Level</a:t>
            </a:r>
          </a:p>
          <a:p>
            <a:pPr lvl="2"/>
            <a:r>
              <a:rPr lang="en-US"/>
              <a:t>Third Level</a:t>
            </a:r>
          </a:p>
          <a:p>
            <a:pPr lvl="0"/>
            <a:r>
              <a:rPr lang="en-US"/>
              <a:t>Maecenas </a:t>
            </a:r>
            <a:r>
              <a:rPr lang="en-US" err="1"/>
              <a:t>nec</a:t>
            </a:r>
            <a:r>
              <a:rPr lang="en-US"/>
              <a:t> </a:t>
            </a:r>
            <a:r>
              <a:rPr lang="en-US" err="1"/>
              <a:t>odio</a:t>
            </a:r>
            <a:r>
              <a:rPr lang="en-US"/>
              <a:t> et ante </a:t>
            </a:r>
            <a:r>
              <a:rPr lang="en-US" err="1"/>
              <a:t>tincidunt</a:t>
            </a:r>
            <a:r>
              <a:rPr lang="en-US"/>
              <a:t> tempus. </a:t>
            </a:r>
            <a:r>
              <a:rPr lang="en-US" err="1"/>
              <a:t>Nullam</a:t>
            </a:r>
            <a:r>
              <a:rPr lang="en-US"/>
              <a:t> dictum </a:t>
            </a:r>
            <a:r>
              <a:rPr lang="en-US" err="1"/>
              <a:t>felis</a:t>
            </a:r>
            <a:r>
              <a:rPr lang="en-US"/>
              <a:t> </a:t>
            </a:r>
            <a:r>
              <a:rPr lang="en-US" err="1"/>
              <a:t>eu</a:t>
            </a:r>
            <a:r>
              <a:rPr lang="en-US"/>
              <a:t> </a:t>
            </a:r>
            <a:r>
              <a:rPr lang="en-US" err="1"/>
              <a:t>pede</a:t>
            </a:r>
            <a:r>
              <a:rPr lang="en-US"/>
              <a:t> </a:t>
            </a:r>
            <a:r>
              <a:rPr lang="en-US" err="1"/>
              <a:t>mollis</a:t>
            </a:r>
            <a:r>
              <a:rPr lang="en-US"/>
              <a:t> </a:t>
            </a:r>
            <a:r>
              <a:rPr lang="en-US" err="1"/>
              <a:t>pretium</a:t>
            </a:r>
            <a:r>
              <a:rPr lang="en-US"/>
              <a:t>. Class </a:t>
            </a:r>
            <a:r>
              <a:rPr lang="en-US" err="1"/>
              <a:t>aptent</a:t>
            </a:r>
            <a:r>
              <a:rPr lang="en-US"/>
              <a:t> </a:t>
            </a:r>
            <a:r>
              <a:rPr lang="en-US" err="1"/>
              <a:t>taciti</a:t>
            </a:r>
            <a:r>
              <a:rPr lang="en-US"/>
              <a:t> </a:t>
            </a:r>
            <a:r>
              <a:rPr lang="en-US" err="1"/>
              <a:t>sociosqu</a:t>
            </a:r>
            <a:r>
              <a:rPr lang="en-US"/>
              <a:t> ad </a:t>
            </a:r>
            <a:r>
              <a:rPr lang="en-US" err="1"/>
              <a:t>litora</a:t>
            </a:r>
            <a:r>
              <a:rPr lang="en-US"/>
              <a:t> </a:t>
            </a:r>
            <a:r>
              <a:rPr lang="en-US" err="1"/>
              <a:t>torquent</a:t>
            </a:r>
            <a:r>
              <a:rPr lang="en-US"/>
              <a:t> per </a:t>
            </a:r>
            <a:r>
              <a:rPr lang="en-US" err="1"/>
              <a:t>conubia</a:t>
            </a:r>
            <a:r>
              <a:rPr lang="en-US"/>
              <a:t> nostra, per </a:t>
            </a:r>
            <a:r>
              <a:rPr lang="en-US" err="1"/>
              <a:t>inceptos</a:t>
            </a:r>
            <a:r>
              <a:rPr lang="en-US"/>
              <a:t> </a:t>
            </a:r>
            <a:r>
              <a:rPr lang="en-US" err="1"/>
              <a:t>hymenaeos</a:t>
            </a:r>
            <a:r>
              <a:rPr lang="en-US"/>
              <a:t>.</a:t>
            </a:r>
          </a:p>
        </p:txBody>
      </p:sp>
      <p:sp>
        <p:nvSpPr>
          <p:cNvPr id="10" name="Title Placeholder 6">
            <a:extLst>
              <a:ext uri="{FF2B5EF4-FFF2-40B4-BE49-F238E27FC236}">
                <a16:creationId xmlns:a16="http://schemas.microsoft.com/office/drawing/2014/main" id="{B9EE8783-1675-B3CC-EE9B-D154486FFEE7}"/>
              </a:ext>
            </a:extLst>
          </p:cNvPr>
          <p:cNvSpPr>
            <a:spLocks noGrp="1"/>
          </p:cNvSpPr>
          <p:nvPr>
            <p:ph type="title" hasCustomPrompt="1"/>
          </p:nvPr>
        </p:nvSpPr>
        <p:spPr>
          <a:xfrm>
            <a:off x="381000" y="597938"/>
            <a:ext cx="11430000" cy="982861"/>
          </a:xfrm>
          <a:prstGeom prst="rect">
            <a:avLst/>
          </a:prstGeom>
        </p:spPr>
        <p:txBody>
          <a:bodyPr vert="horz" lIns="91440" tIns="45720" rIns="91440" bIns="45720" rtlCol="0" anchor="t">
            <a:normAutofit/>
          </a:bodyPr>
          <a:lstStyle/>
          <a:p>
            <a:r>
              <a:rPr lang="en-US"/>
              <a:t>Click To Edit Title</a:t>
            </a:r>
          </a:p>
        </p:txBody>
      </p:sp>
    </p:spTree>
    <p:extLst>
      <p:ext uri="{BB962C8B-B14F-4D97-AF65-F5344CB8AC3E}">
        <p14:creationId xmlns:p14="http://schemas.microsoft.com/office/powerpoint/2010/main" val="1583501870"/>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Highlight Tex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01BE4-CFAD-BC43-936B-79A89D2D90F7}"/>
              </a:ext>
            </a:extLst>
          </p:cNvPr>
          <p:cNvSpPr>
            <a:spLocks noGrp="1"/>
          </p:cNvSpPr>
          <p:nvPr>
            <p:ph type="title" hasCustomPrompt="1"/>
          </p:nvPr>
        </p:nvSpPr>
        <p:spPr>
          <a:xfrm>
            <a:off x="381000" y="559090"/>
            <a:ext cx="11430000" cy="982861"/>
          </a:xfrm>
        </p:spPr>
        <p:txBody>
          <a:bodyPr/>
          <a:lstStyle>
            <a:lvl1pPr>
              <a:defRPr cap="none" baseline="0">
                <a:solidFill>
                  <a:srgbClr val="0E3F75"/>
                </a:solidFill>
              </a:defRPr>
            </a:lvl1pPr>
          </a:lstStyle>
          <a:p>
            <a:r>
              <a:rPr lang="en-US"/>
              <a:t>Click To Edit Title</a:t>
            </a:r>
          </a:p>
        </p:txBody>
      </p:sp>
      <p:sp>
        <p:nvSpPr>
          <p:cNvPr id="6" name="Text Placeholder 5">
            <a:extLst>
              <a:ext uri="{FF2B5EF4-FFF2-40B4-BE49-F238E27FC236}">
                <a16:creationId xmlns:a16="http://schemas.microsoft.com/office/drawing/2014/main" id="{A6D422E8-E84E-0149-880E-D3C6927AC71E}"/>
              </a:ext>
            </a:extLst>
          </p:cNvPr>
          <p:cNvSpPr>
            <a:spLocks noGrp="1"/>
          </p:cNvSpPr>
          <p:nvPr>
            <p:ph type="body" sz="quarter" idx="12" hasCustomPrompt="1"/>
          </p:nvPr>
        </p:nvSpPr>
        <p:spPr>
          <a:xfrm>
            <a:off x="381000" y="2008683"/>
            <a:ext cx="9878336" cy="3687268"/>
          </a:xfrm>
          <a:prstGeom prst="rect">
            <a:avLst/>
          </a:prstGeom>
        </p:spPr>
        <p:txBody>
          <a:bodyPr/>
          <a:lstStyle>
            <a:lvl1pPr>
              <a:defRPr>
                <a:latin typeface="Source Sans Pro" panose="020B0503030403020204" pitchFamily="34" charset="0"/>
                <a:ea typeface="Open Sans" panose="020B0606030504020204" pitchFamily="34" charset="0"/>
                <a:cs typeface="Open Sans" panose="020B0606030504020204" pitchFamily="34" charset="0"/>
              </a:defRPr>
            </a:lvl1pPr>
            <a:lvl2pPr marL="411480" indent="0">
              <a:buNone/>
              <a:defRPr/>
            </a:lvl2pPr>
          </a:lstStyle>
          <a:p>
            <a:pPr lvl="0"/>
            <a:r>
              <a:rPr lang="en-US"/>
              <a:t>Click to edit highlight text</a:t>
            </a:r>
          </a:p>
        </p:txBody>
      </p:sp>
      <p:cxnSp>
        <p:nvCxnSpPr>
          <p:cNvPr id="7" name="Straight Connector 6">
            <a:extLst>
              <a:ext uri="{FF2B5EF4-FFF2-40B4-BE49-F238E27FC236}">
                <a16:creationId xmlns:a16="http://schemas.microsoft.com/office/drawing/2014/main" id="{8E7FD42D-4EBF-8140-92AE-0F63EFA73492}"/>
              </a:ext>
            </a:extLst>
          </p:cNvPr>
          <p:cNvCxnSpPr>
            <a:cxnSpLocks/>
          </p:cNvCxnSpPr>
          <p:nvPr userDrawn="1"/>
        </p:nvCxnSpPr>
        <p:spPr>
          <a:xfrm>
            <a:off x="381000" y="2008683"/>
            <a:ext cx="0" cy="3674496"/>
          </a:xfrm>
          <a:prstGeom prst="line">
            <a:avLst/>
          </a:prstGeom>
          <a:ln w="3810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Tree>
    <p:extLst>
      <p:ext uri="{BB962C8B-B14F-4D97-AF65-F5344CB8AC3E}">
        <p14:creationId xmlns:p14="http://schemas.microsoft.com/office/powerpoint/2010/main" val="63400229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itle Onl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5E296B5D-8E16-68DE-7304-66EF4407A171}"/>
              </a:ext>
            </a:extLst>
          </p:cNvPr>
          <p:cNvSpPr>
            <a:spLocks noGrp="1"/>
          </p:cNvSpPr>
          <p:nvPr>
            <p:ph type="title" hasCustomPrompt="1"/>
          </p:nvPr>
        </p:nvSpPr>
        <p:spPr>
          <a:xfrm>
            <a:off x="381000" y="659767"/>
            <a:ext cx="11430000" cy="1325563"/>
          </a:xfrm>
          <a:prstGeom prst="rect">
            <a:avLst/>
          </a:prstGeom>
        </p:spPr>
        <p:txBody>
          <a:bodyPr anchor="t"/>
          <a:lstStyle>
            <a:lvl1pPr>
              <a:defRPr cap="none" baseline="0">
                <a:solidFill>
                  <a:srgbClr val="0E3F75"/>
                </a:solidFill>
                <a:latin typeface="Source Sans Pro SemiBold" panose="020B0603030403020204" pitchFamily="34" charset="0"/>
              </a:defRPr>
            </a:lvl1pPr>
          </a:lstStyle>
          <a:p>
            <a:r>
              <a:rPr lang="en-US"/>
              <a:t>Click To Edit Title</a:t>
            </a:r>
          </a:p>
        </p:txBody>
      </p:sp>
    </p:spTree>
    <p:extLst>
      <p:ext uri="{BB962C8B-B14F-4D97-AF65-F5344CB8AC3E}">
        <p14:creationId xmlns:p14="http://schemas.microsoft.com/office/powerpoint/2010/main" val="391534782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Content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Title 1">
            <a:extLst>
              <a:ext uri="{FF2B5EF4-FFF2-40B4-BE49-F238E27FC236}">
                <a16:creationId xmlns:a16="http://schemas.microsoft.com/office/drawing/2014/main" id="{9D460971-7BDF-7F72-0546-1CD3EEA424A3}"/>
              </a:ext>
            </a:extLst>
          </p:cNvPr>
          <p:cNvSpPr>
            <a:spLocks noGrp="1"/>
          </p:cNvSpPr>
          <p:nvPr>
            <p:ph type="title" hasCustomPrompt="1"/>
          </p:nvPr>
        </p:nvSpPr>
        <p:spPr>
          <a:xfrm>
            <a:off x="407302" y="650240"/>
            <a:ext cx="4387121" cy="1600200"/>
          </a:xfrm>
          <a:prstGeom prst="rect">
            <a:avLst/>
          </a:prstGeom>
        </p:spPr>
        <p:txBody>
          <a:bodyPr anchor="t"/>
          <a:lstStyle>
            <a:lvl1pPr>
              <a:lnSpc>
                <a:spcPts val="2400"/>
              </a:lnSpc>
              <a:defRPr sz="2400">
                <a:solidFill>
                  <a:srgbClr val="0E3F75"/>
                </a:solidFill>
                <a:latin typeface="Source Sans Pro SemiBold" panose="020B0603030403020204" pitchFamily="34" charset="0"/>
              </a:defRPr>
            </a:lvl1pPr>
          </a:lstStyle>
          <a:p>
            <a:r>
              <a:rPr lang="en-US"/>
              <a:t>Click To Edit Title</a:t>
            </a:r>
          </a:p>
        </p:txBody>
      </p:sp>
      <p:sp>
        <p:nvSpPr>
          <p:cNvPr id="4" name="Content Placeholder 2">
            <a:extLst>
              <a:ext uri="{FF2B5EF4-FFF2-40B4-BE49-F238E27FC236}">
                <a16:creationId xmlns:a16="http://schemas.microsoft.com/office/drawing/2014/main" id="{447DE4F7-554C-C349-5AEA-FE51347D9971}"/>
              </a:ext>
            </a:extLst>
          </p:cNvPr>
          <p:cNvSpPr>
            <a:spLocks noGrp="1"/>
          </p:cNvSpPr>
          <p:nvPr>
            <p:ph idx="1" hasCustomPrompt="1"/>
          </p:nvPr>
        </p:nvSpPr>
        <p:spPr>
          <a:xfrm>
            <a:off x="5183189" y="650240"/>
            <a:ext cx="6601511" cy="5403850"/>
          </a:xfrm>
          <a:prstGeom prst="rect">
            <a:avLst/>
          </a:prstGeom>
        </p:spPr>
        <p:txBody>
          <a:bodyPr/>
          <a:lstStyle>
            <a:lvl1pPr>
              <a:defRPr sz="2400">
                <a:latin typeface="Source Sans Pro" panose="020B0503030403020204" pitchFamily="34" charset="0"/>
              </a:defRPr>
            </a:lvl1pPr>
            <a:lvl2pPr>
              <a:defRPr sz="2100">
                <a:latin typeface="Source Sans Pro" panose="020B0503030403020204" pitchFamily="34" charset="0"/>
              </a:defRPr>
            </a:lvl2pPr>
            <a:lvl3pPr>
              <a:defRPr sz="1800">
                <a:latin typeface="Source Sans Pro" panose="020B0503030403020204" pitchFamily="34" charset="0"/>
              </a:defRPr>
            </a:lvl3pPr>
            <a:lvl4pPr>
              <a:defRPr sz="1500">
                <a:latin typeface="Source Sans Pro" panose="020B0503030403020204" pitchFamily="34" charset="0"/>
              </a:defRPr>
            </a:lvl4pPr>
            <a:lvl5pPr marL="1371600" indent="0">
              <a:buNone/>
              <a:defRPr sz="1500">
                <a:latin typeface="Source Sans Pro" panose="020B0503030403020204" pitchFamily="34" charset="0"/>
              </a:defRPr>
            </a:lvl5pPr>
            <a:lvl6pPr>
              <a:defRPr sz="1500"/>
            </a:lvl6pPr>
            <a:lvl7pPr>
              <a:defRPr sz="1500"/>
            </a:lvl7pPr>
            <a:lvl8pPr>
              <a:defRPr sz="1500"/>
            </a:lvl8pPr>
            <a:lvl9pPr>
              <a:defRPr sz="1500"/>
            </a:lvl9pPr>
          </a:lstStyle>
          <a:p>
            <a:pPr lvl="0"/>
            <a:r>
              <a:rPr lang="en-US"/>
              <a:t>First Level</a:t>
            </a:r>
          </a:p>
          <a:p>
            <a:pPr lvl="1"/>
            <a:r>
              <a:rPr lang="en-US"/>
              <a:t>Second level</a:t>
            </a:r>
          </a:p>
          <a:p>
            <a:pPr lvl="2"/>
            <a:r>
              <a:rPr lang="en-US"/>
              <a:t>Third level</a:t>
            </a:r>
          </a:p>
          <a:p>
            <a:pPr lvl="4"/>
            <a:endParaRPr lang="en-US"/>
          </a:p>
        </p:txBody>
      </p:sp>
      <p:sp>
        <p:nvSpPr>
          <p:cNvPr id="5" name="Text Placeholder 3">
            <a:extLst>
              <a:ext uri="{FF2B5EF4-FFF2-40B4-BE49-F238E27FC236}">
                <a16:creationId xmlns:a16="http://schemas.microsoft.com/office/drawing/2014/main" id="{C39822E5-7C75-C034-6E72-C4BE524DE6B1}"/>
              </a:ext>
            </a:extLst>
          </p:cNvPr>
          <p:cNvSpPr>
            <a:spLocks noGrp="1"/>
          </p:cNvSpPr>
          <p:nvPr>
            <p:ph type="body" sz="half" idx="2" hasCustomPrompt="1"/>
          </p:nvPr>
        </p:nvSpPr>
        <p:spPr>
          <a:xfrm>
            <a:off x="407302" y="2250440"/>
            <a:ext cx="4387121" cy="3811588"/>
          </a:xfrm>
          <a:prstGeom prst="rect">
            <a:avLst/>
          </a:prstGeom>
        </p:spPr>
        <p:txBody>
          <a:bodyPr>
            <a:normAutofit/>
          </a:bodyPr>
          <a:lstStyle>
            <a:lvl1pPr marL="0" indent="0">
              <a:buNone/>
              <a:defRPr sz="1350">
                <a:latin typeface="Source Sans Pro" panose="020B0503030403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text</a:t>
            </a:r>
          </a:p>
        </p:txBody>
      </p:sp>
    </p:spTree>
    <p:extLst>
      <p:ext uri="{BB962C8B-B14F-4D97-AF65-F5344CB8AC3E}">
        <p14:creationId xmlns:p14="http://schemas.microsoft.com/office/powerpoint/2010/main" val="108718691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Picture with Caption">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Title 1">
            <a:extLst>
              <a:ext uri="{FF2B5EF4-FFF2-40B4-BE49-F238E27FC236}">
                <a16:creationId xmlns:a16="http://schemas.microsoft.com/office/drawing/2014/main" id="{283F79A7-CF03-42DB-B12B-CAC0CD52D6EA}"/>
              </a:ext>
            </a:extLst>
          </p:cNvPr>
          <p:cNvSpPr>
            <a:spLocks noGrp="1"/>
          </p:cNvSpPr>
          <p:nvPr>
            <p:ph type="title" hasCustomPrompt="1"/>
          </p:nvPr>
        </p:nvSpPr>
        <p:spPr>
          <a:xfrm>
            <a:off x="407303" y="629920"/>
            <a:ext cx="4387120" cy="1600200"/>
          </a:xfrm>
          <a:prstGeom prst="rect">
            <a:avLst/>
          </a:prstGeom>
        </p:spPr>
        <p:txBody>
          <a:bodyPr anchor="t"/>
          <a:lstStyle>
            <a:lvl1pPr>
              <a:lnSpc>
                <a:spcPts val="2400"/>
              </a:lnSpc>
              <a:defRPr sz="2400">
                <a:solidFill>
                  <a:srgbClr val="0E3F75"/>
                </a:solidFill>
                <a:latin typeface="Source Sans Pro SemiBold" panose="020B0603030403020204" pitchFamily="34" charset="0"/>
              </a:defRPr>
            </a:lvl1pPr>
          </a:lstStyle>
          <a:p>
            <a:r>
              <a:rPr lang="en-US"/>
              <a:t>Click To Edit Title</a:t>
            </a:r>
          </a:p>
        </p:txBody>
      </p:sp>
      <p:sp>
        <p:nvSpPr>
          <p:cNvPr id="4" name="Picture Placeholder 2">
            <a:extLst>
              <a:ext uri="{FF2B5EF4-FFF2-40B4-BE49-F238E27FC236}">
                <a16:creationId xmlns:a16="http://schemas.microsoft.com/office/drawing/2014/main" id="{4504C15A-8B53-C30E-75D5-3F956221F943}"/>
              </a:ext>
            </a:extLst>
          </p:cNvPr>
          <p:cNvSpPr>
            <a:spLocks noGrp="1"/>
          </p:cNvSpPr>
          <p:nvPr>
            <p:ph type="pic" idx="1"/>
          </p:nvPr>
        </p:nvSpPr>
        <p:spPr>
          <a:xfrm>
            <a:off x="5183189" y="629921"/>
            <a:ext cx="6627812" cy="5403850"/>
          </a:xfrm>
          <a:prstGeom prst="rect">
            <a:avLst/>
          </a:prstGeom>
        </p:spPr>
        <p:txBody>
          <a:bodyPr/>
          <a:lstStyle>
            <a:lvl1pPr marL="0" marR="0" indent="0" algn="l" defTabSz="685800" rtl="0" eaLnBrk="1" fontAlgn="auto" latinLnBrk="0" hangingPunct="1">
              <a:lnSpc>
                <a:spcPct val="90000"/>
              </a:lnSpc>
              <a:spcBef>
                <a:spcPts val="0"/>
              </a:spcBef>
              <a:spcAft>
                <a:spcPts val="1800"/>
              </a:spcAft>
              <a:buClr>
                <a:schemeClr val="accent1"/>
              </a:buClr>
              <a:buSzPct val="110000"/>
              <a:buFont typeface="Arial" panose="020B0604020202020204" pitchFamily="34" charset="0"/>
              <a:buNone/>
              <a:tabLst/>
              <a:defRPr sz="1800">
                <a:solidFill>
                  <a:schemeClr val="bg1">
                    <a:lumMod val="65000"/>
                  </a:schemeClr>
                </a:solidFill>
                <a:latin typeface="Source Sans Pro" panose="020B0503030403020204" pitchFamily="34"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marL="257175" marR="0" lvl="0" indent="-257175" algn="l" defTabSz="685800" rtl="0" eaLnBrk="1" fontAlgn="auto" latinLnBrk="0" hangingPunct="1">
              <a:lnSpc>
                <a:spcPct val="90000"/>
              </a:lnSpc>
              <a:spcBef>
                <a:spcPts val="0"/>
              </a:spcBef>
              <a:spcAft>
                <a:spcPts val="1800"/>
              </a:spcAft>
              <a:buClr>
                <a:schemeClr val="accent1"/>
              </a:buClr>
              <a:buSzPct val="110000"/>
              <a:tabLst/>
              <a:defRPr/>
            </a:pPr>
            <a:endParaRPr lang="en-US"/>
          </a:p>
        </p:txBody>
      </p:sp>
      <p:sp>
        <p:nvSpPr>
          <p:cNvPr id="5" name="Text Placeholder 3">
            <a:extLst>
              <a:ext uri="{FF2B5EF4-FFF2-40B4-BE49-F238E27FC236}">
                <a16:creationId xmlns:a16="http://schemas.microsoft.com/office/drawing/2014/main" id="{593AC750-49D1-2070-5AD1-374AA29E4E84}"/>
              </a:ext>
            </a:extLst>
          </p:cNvPr>
          <p:cNvSpPr>
            <a:spLocks noGrp="1"/>
          </p:cNvSpPr>
          <p:nvPr>
            <p:ph type="body" sz="half" idx="2" hasCustomPrompt="1"/>
          </p:nvPr>
        </p:nvSpPr>
        <p:spPr>
          <a:xfrm>
            <a:off x="407303" y="2230120"/>
            <a:ext cx="4387120" cy="3811588"/>
          </a:xfrm>
          <a:prstGeom prst="rect">
            <a:avLst/>
          </a:prstGeom>
        </p:spPr>
        <p:txBody>
          <a:bodyPr>
            <a:normAutofit/>
          </a:bodyPr>
          <a:lstStyle>
            <a:lvl1pPr marL="0" indent="0">
              <a:buNone/>
              <a:defRPr sz="1350">
                <a:latin typeface="Source Sans Pro" panose="020B0503030403020204" pitchFamily="34" charset="0"/>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text</a:t>
            </a:r>
          </a:p>
        </p:txBody>
      </p:sp>
    </p:spTree>
    <p:extLst>
      <p:ext uri="{BB962C8B-B14F-4D97-AF65-F5344CB8AC3E}">
        <p14:creationId xmlns:p14="http://schemas.microsoft.com/office/powerpoint/2010/main" val="3276781116"/>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wo Pictures With Titl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E55578F0-CF60-3CFA-937F-E4DECF64508A}"/>
              </a:ext>
            </a:extLst>
          </p:cNvPr>
          <p:cNvSpPr>
            <a:spLocks noGrp="1"/>
          </p:cNvSpPr>
          <p:nvPr>
            <p:ph type="pic" sz="quarter" idx="11"/>
          </p:nvPr>
        </p:nvSpPr>
        <p:spPr>
          <a:xfrm>
            <a:off x="386559" y="2240280"/>
            <a:ext cx="5491140" cy="3880204"/>
          </a:xfrm>
          <a:prstGeom prst="rect">
            <a:avLst/>
          </a:prstGeom>
        </p:spPr>
        <p:txBody>
          <a:bodyPr/>
          <a:lstStyle>
            <a:lvl1pPr marL="171450" marR="0" indent="0" algn="l" defTabSz="685800" rtl="0" eaLnBrk="1" fontAlgn="auto" latinLnBrk="0" hangingPunct="1">
              <a:lnSpc>
                <a:spcPct val="90000"/>
              </a:lnSpc>
              <a:spcBef>
                <a:spcPts val="0"/>
              </a:spcBef>
              <a:spcAft>
                <a:spcPts val="1800"/>
              </a:spcAft>
              <a:buClrTx/>
              <a:buSzPct val="110000"/>
              <a:buFont typeface="Arial" panose="020B0604020202020204" pitchFamily="34" charset="0"/>
              <a:buNone/>
              <a:tabLst/>
              <a:defRPr>
                <a:solidFill>
                  <a:schemeClr val="bg1">
                    <a:lumMod val="65000"/>
                  </a:schemeClr>
                </a:solidFill>
                <a:latin typeface="Source Sans Pro" panose="020B0503030403020204" pitchFamily="34" charset="0"/>
              </a:defRPr>
            </a:lvl1pPr>
          </a:lstStyle>
          <a:p>
            <a:pPr marL="428625" marR="0" lvl="0" indent="-257175" algn="l" defTabSz="685800" rtl="0" eaLnBrk="1" fontAlgn="auto" latinLnBrk="0" hangingPunct="1">
              <a:lnSpc>
                <a:spcPct val="90000"/>
              </a:lnSpc>
              <a:spcBef>
                <a:spcPts val="0"/>
              </a:spcBef>
              <a:spcAft>
                <a:spcPts val="1800"/>
              </a:spcAft>
              <a:buClr>
                <a:schemeClr val="accent1"/>
              </a:buClr>
              <a:buSzPct val="110000"/>
              <a:tabLst/>
              <a:defRPr/>
            </a:pPr>
            <a:endParaRPr lang="en-US"/>
          </a:p>
        </p:txBody>
      </p:sp>
      <p:sp>
        <p:nvSpPr>
          <p:cNvPr id="4" name="Picture Placeholder 7">
            <a:extLst>
              <a:ext uri="{FF2B5EF4-FFF2-40B4-BE49-F238E27FC236}">
                <a16:creationId xmlns:a16="http://schemas.microsoft.com/office/drawing/2014/main" id="{DBA6A27C-B7D8-4A10-A404-D85B401B7825}"/>
              </a:ext>
            </a:extLst>
          </p:cNvPr>
          <p:cNvSpPr>
            <a:spLocks noGrp="1"/>
          </p:cNvSpPr>
          <p:nvPr>
            <p:ph type="pic" sz="quarter" idx="13"/>
          </p:nvPr>
        </p:nvSpPr>
        <p:spPr>
          <a:xfrm>
            <a:off x="6314304" y="2240280"/>
            <a:ext cx="5491141" cy="3880204"/>
          </a:xfrm>
          <a:prstGeom prst="rect">
            <a:avLst/>
          </a:prstGeom>
        </p:spPr>
        <p:txBody>
          <a:bodyPr/>
          <a:lstStyle>
            <a:lvl1pPr marL="171450" marR="0" indent="0" algn="l" defTabSz="685800" rtl="0" eaLnBrk="1" fontAlgn="auto" latinLnBrk="0" hangingPunct="1">
              <a:lnSpc>
                <a:spcPct val="90000"/>
              </a:lnSpc>
              <a:spcBef>
                <a:spcPts val="0"/>
              </a:spcBef>
              <a:spcAft>
                <a:spcPts val="1800"/>
              </a:spcAft>
              <a:buClr>
                <a:schemeClr val="accent1"/>
              </a:buClr>
              <a:buSzPct val="110000"/>
              <a:buFont typeface="Arial" panose="020B0604020202020204" pitchFamily="34" charset="0"/>
              <a:buNone/>
              <a:tabLst/>
              <a:defRPr>
                <a:solidFill>
                  <a:schemeClr val="bg1">
                    <a:lumMod val="65000"/>
                  </a:schemeClr>
                </a:solidFill>
              </a:defRPr>
            </a:lvl1pPr>
          </a:lstStyle>
          <a:p>
            <a:pPr marL="428625" marR="0" lvl="0" indent="-257175" algn="l" defTabSz="685800" rtl="0" eaLnBrk="1" fontAlgn="auto" latinLnBrk="0" hangingPunct="1">
              <a:lnSpc>
                <a:spcPct val="90000"/>
              </a:lnSpc>
              <a:spcBef>
                <a:spcPts val="0"/>
              </a:spcBef>
              <a:spcAft>
                <a:spcPts val="1800"/>
              </a:spcAft>
              <a:buClr>
                <a:schemeClr val="accent1"/>
              </a:buClr>
              <a:buSzPct val="110000"/>
              <a:tabLst/>
              <a:defRPr/>
            </a:pPr>
            <a:endParaRPr lang="en-US"/>
          </a:p>
        </p:txBody>
      </p:sp>
      <p:sp>
        <p:nvSpPr>
          <p:cNvPr id="5" name="Title 1">
            <a:extLst>
              <a:ext uri="{FF2B5EF4-FFF2-40B4-BE49-F238E27FC236}">
                <a16:creationId xmlns:a16="http://schemas.microsoft.com/office/drawing/2014/main" id="{D1AE7EBB-2FF3-F5CD-CBA7-BD15B8A162BD}"/>
              </a:ext>
            </a:extLst>
          </p:cNvPr>
          <p:cNvSpPr>
            <a:spLocks noGrp="1"/>
          </p:cNvSpPr>
          <p:nvPr>
            <p:ph type="title" hasCustomPrompt="1"/>
          </p:nvPr>
        </p:nvSpPr>
        <p:spPr>
          <a:xfrm>
            <a:off x="381001" y="639447"/>
            <a:ext cx="11424444" cy="1325563"/>
          </a:xfrm>
        </p:spPr>
        <p:txBody>
          <a:bodyPr/>
          <a:lstStyle>
            <a:lvl1pPr>
              <a:defRPr>
                <a:solidFill>
                  <a:srgbClr val="0E3F75"/>
                </a:solidFill>
                <a:latin typeface="Source Sans Pro SemiBold" panose="020B0603030403020204" pitchFamily="34" charset="0"/>
              </a:defRPr>
            </a:lvl1pPr>
          </a:lstStyle>
          <a:p>
            <a:r>
              <a:rPr lang="en-US"/>
              <a:t>Click To Edit Title</a:t>
            </a:r>
          </a:p>
        </p:txBody>
      </p:sp>
    </p:spTree>
    <p:extLst>
      <p:ext uri="{BB962C8B-B14F-4D97-AF65-F5344CB8AC3E}">
        <p14:creationId xmlns:p14="http://schemas.microsoft.com/office/powerpoint/2010/main" val="176731825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wo Pictures with Cap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0DB65EEB-FC9D-A9C7-B801-EAFE54958BF1}"/>
              </a:ext>
            </a:extLst>
          </p:cNvPr>
          <p:cNvSpPr>
            <a:spLocks noGrp="1"/>
          </p:cNvSpPr>
          <p:nvPr>
            <p:ph type="pic" sz="quarter" idx="11"/>
          </p:nvPr>
        </p:nvSpPr>
        <p:spPr>
          <a:xfrm>
            <a:off x="386559" y="2169162"/>
            <a:ext cx="5491140" cy="3640361"/>
          </a:xfrm>
          <a:prstGeom prst="rect">
            <a:avLst/>
          </a:prstGeom>
        </p:spPr>
        <p:txBody>
          <a:bodyPr/>
          <a:lstStyle>
            <a:lvl1pPr marL="171450" marR="0" indent="0" algn="l" defTabSz="685800" rtl="0" eaLnBrk="1" fontAlgn="auto" latinLnBrk="0" hangingPunct="1">
              <a:lnSpc>
                <a:spcPct val="90000"/>
              </a:lnSpc>
              <a:spcBef>
                <a:spcPts val="0"/>
              </a:spcBef>
              <a:spcAft>
                <a:spcPts val="750"/>
              </a:spcAft>
              <a:buClr>
                <a:schemeClr val="accent1"/>
              </a:buClr>
              <a:buSzPct val="110000"/>
              <a:buFont typeface="Arial" panose="020B0604020202020204" pitchFamily="34" charset="0"/>
              <a:buNone/>
              <a:tabLst/>
              <a:defRPr>
                <a:solidFill>
                  <a:schemeClr val="bg1">
                    <a:lumMod val="65000"/>
                  </a:schemeClr>
                </a:solidFill>
                <a:latin typeface="+mn-lt"/>
              </a:defRPr>
            </a:lvl1pPr>
          </a:lstStyle>
          <a:p>
            <a:pPr marL="428625" marR="0" lvl="0" indent="-257175" algn="l" defTabSz="685800" rtl="0" eaLnBrk="1" fontAlgn="auto" latinLnBrk="0" hangingPunct="1">
              <a:lnSpc>
                <a:spcPct val="90000"/>
              </a:lnSpc>
              <a:spcBef>
                <a:spcPts val="0"/>
              </a:spcBef>
              <a:spcAft>
                <a:spcPts val="1800"/>
              </a:spcAft>
              <a:buClr>
                <a:schemeClr val="accent1"/>
              </a:buClr>
              <a:buSzPct val="110000"/>
              <a:tabLst/>
              <a:defRPr/>
            </a:pPr>
            <a:endParaRPr lang="en-US"/>
          </a:p>
        </p:txBody>
      </p:sp>
      <p:sp>
        <p:nvSpPr>
          <p:cNvPr id="4" name="Picture Placeholder 7">
            <a:extLst>
              <a:ext uri="{FF2B5EF4-FFF2-40B4-BE49-F238E27FC236}">
                <a16:creationId xmlns:a16="http://schemas.microsoft.com/office/drawing/2014/main" id="{81E0BC0B-4988-F224-E888-3F8BD697F584}"/>
              </a:ext>
            </a:extLst>
          </p:cNvPr>
          <p:cNvSpPr>
            <a:spLocks noGrp="1"/>
          </p:cNvSpPr>
          <p:nvPr>
            <p:ph type="pic" sz="quarter" idx="13"/>
          </p:nvPr>
        </p:nvSpPr>
        <p:spPr>
          <a:xfrm>
            <a:off x="6314304" y="2169162"/>
            <a:ext cx="5491141" cy="3640361"/>
          </a:xfrm>
          <a:prstGeom prst="rect">
            <a:avLst/>
          </a:prstGeom>
        </p:spPr>
        <p:txBody>
          <a:bodyPr/>
          <a:lstStyle>
            <a:lvl1pPr marL="171450" marR="0" indent="0" algn="l" defTabSz="685800" rtl="0" eaLnBrk="1" fontAlgn="auto" latinLnBrk="0" hangingPunct="1">
              <a:lnSpc>
                <a:spcPct val="90000"/>
              </a:lnSpc>
              <a:spcBef>
                <a:spcPts val="0"/>
              </a:spcBef>
              <a:spcAft>
                <a:spcPts val="1800"/>
              </a:spcAft>
              <a:buClr>
                <a:schemeClr val="accent1"/>
              </a:buClr>
              <a:buSzPct val="110000"/>
              <a:buFont typeface="Arial" panose="020B0604020202020204" pitchFamily="34" charset="0"/>
              <a:buNone/>
              <a:tabLst/>
              <a:defRPr>
                <a:solidFill>
                  <a:schemeClr val="bg1">
                    <a:lumMod val="65000"/>
                  </a:schemeClr>
                </a:solidFill>
                <a:latin typeface="+mn-lt"/>
              </a:defRPr>
            </a:lvl1pPr>
          </a:lstStyle>
          <a:p>
            <a:pPr marL="428625" marR="0" lvl="0" indent="-257175" algn="l" defTabSz="685800" rtl="0" eaLnBrk="1" fontAlgn="auto" latinLnBrk="0" hangingPunct="1">
              <a:lnSpc>
                <a:spcPct val="90000"/>
              </a:lnSpc>
              <a:spcBef>
                <a:spcPts val="0"/>
              </a:spcBef>
              <a:spcAft>
                <a:spcPts val="1800"/>
              </a:spcAft>
              <a:buClr>
                <a:schemeClr val="accent1"/>
              </a:buClr>
              <a:buSzPct val="110000"/>
              <a:tabLst/>
              <a:defRPr/>
            </a:pPr>
            <a:endParaRPr lang="en-US"/>
          </a:p>
        </p:txBody>
      </p:sp>
      <p:sp>
        <p:nvSpPr>
          <p:cNvPr id="5" name="Title 1">
            <a:extLst>
              <a:ext uri="{FF2B5EF4-FFF2-40B4-BE49-F238E27FC236}">
                <a16:creationId xmlns:a16="http://schemas.microsoft.com/office/drawing/2014/main" id="{90FDAC62-EFCA-61A2-E70C-B5655BB00DB2}"/>
              </a:ext>
            </a:extLst>
          </p:cNvPr>
          <p:cNvSpPr>
            <a:spLocks noGrp="1"/>
          </p:cNvSpPr>
          <p:nvPr>
            <p:ph type="title" hasCustomPrompt="1"/>
          </p:nvPr>
        </p:nvSpPr>
        <p:spPr>
          <a:xfrm>
            <a:off x="381001" y="568327"/>
            <a:ext cx="11424444" cy="1325563"/>
          </a:xfrm>
        </p:spPr>
        <p:txBody>
          <a:bodyPr/>
          <a:lstStyle>
            <a:lvl1pPr>
              <a:defRPr>
                <a:solidFill>
                  <a:srgbClr val="0E3F75"/>
                </a:solidFill>
                <a:latin typeface="Source Sans Pro SemiBold" panose="020B0603030403020204" pitchFamily="34" charset="0"/>
              </a:defRPr>
            </a:lvl1pPr>
          </a:lstStyle>
          <a:p>
            <a:r>
              <a:rPr lang="en-US"/>
              <a:t>Click To Edit Title</a:t>
            </a:r>
          </a:p>
        </p:txBody>
      </p:sp>
      <p:sp>
        <p:nvSpPr>
          <p:cNvPr id="6" name="Text Placeholder 3">
            <a:extLst>
              <a:ext uri="{FF2B5EF4-FFF2-40B4-BE49-F238E27FC236}">
                <a16:creationId xmlns:a16="http://schemas.microsoft.com/office/drawing/2014/main" id="{99B77642-E1FE-4397-C2D3-99FC7F6CEA4A}"/>
              </a:ext>
            </a:extLst>
          </p:cNvPr>
          <p:cNvSpPr>
            <a:spLocks noGrp="1"/>
          </p:cNvSpPr>
          <p:nvPr>
            <p:ph type="body" sz="quarter" idx="16" hasCustomPrompt="1"/>
          </p:nvPr>
        </p:nvSpPr>
        <p:spPr>
          <a:xfrm>
            <a:off x="381001" y="5810250"/>
            <a:ext cx="5491140" cy="389796"/>
          </a:xfrm>
          <a:prstGeom prst="rect">
            <a:avLst/>
          </a:prstGeom>
        </p:spPr>
        <p:txBody>
          <a:bodyPr>
            <a:normAutofit/>
          </a:bodyPr>
          <a:lstStyle>
            <a:lvl1pPr marL="0" indent="0" algn="l">
              <a:buNone/>
              <a:defRPr sz="1200" i="1">
                <a:solidFill>
                  <a:schemeClr val="bg1">
                    <a:lumMod val="65000"/>
                  </a:schemeClr>
                </a:solidFill>
                <a:latin typeface="Source Sans Pro" panose="020B0503030403020204" pitchFamily="34" charset="0"/>
              </a:defRPr>
            </a:lvl1pPr>
          </a:lstStyle>
          <a:p>
            <a:pPr lvl="0"/>
            <a:r>
              <a:rPr lang="en-US"/>
              <a:t>Click to Edit Photo Caption</a:t>
            </a:r>
          </a:p>
        </p:txBody>
      </p:sp>
      <p:sp>
        <p:nvSpPr>
          <p:cNvPr id="7" name="Text Placeholder 3">
            <a:extLst>
              <a:ext uri="{FF2B5EF4-FFF2-40B4-BE49-F238E27FC236}">
                <a16:creationId xmlns:a16="http://schemas.microsoft.com/office/drawing/2014/main" id="{E7D28291-3FC8-C87E-C83B-97DF3AE5955A}"/>
              </a:ext>
            </a:extLst>
          </p:cNvPr>
          <p:cNvSpPr>
            <a:spLocks noGrp="1"/>
          </p:cNvSpPr>
          <p:nvPr>
            <p:ph type="body" sz="quarter" idx="17" hasCustomPrompt="1"/>
          </p:nvPr>
        </p:nvSpPr>
        <p:spPr>
          <a:xfrm>
            <a:off x="6314303" y="5810250"/>
            <a:ext cx="5491140" cy="389796"/>
          </a:xfrm>
          <a:prstGeom prst="rect">
            <a:avLst/>
          </a:prstGeom>
        </p:spPr>
        <p:txBody>
          <a:bodyPr>
            <a:normAutofit/>
          </a:bodyPr>
          <a:lstStyle>
            <a:lvl1pPr marL="0" indent="0" algn="l">
              <a:buNone/>
              <a:defRPr sz="1200" i="1">
                <a:solidFill>
                  <a:schemeClr val="bg1">
                    <a:lumMod val="65000"/>
                  </a:schemeClr>
                </a:solidFill>
                <a:latin typeface="+mn-lt"/>
              </a:defRPr>
            </a:lvl1pPr>
          </a:lstStyle>
          <a:p>
            <a:pPr lvl="0"/>
            <a:r>
              <a:rPr lang="en-US"/>
              <a:t>Click to Edit Photo Caption</a:t>
            </a:r>
          </a:p>
        </p:txBody>
      </p:sp>
    </p:spTree>
    <p:extLst>
      <p:ext uri="{BB962C8B-B14F-4D97-AF65-F5344CB8AC3E}">
        <p14:creationId xmlns:p14="http://schemas.microsoft.com/office/powerpoint/2010/main" val="144612538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Six Picture Gallery">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3" name="Picture Placeholder 7">
            <a:extLst>
              <a:ext uri="{FF2B5EF4-FFF2-40B4-BE49-F238E27FC236}">
                <a16:creationId xmlns:a16="http://schemas.microsoft.com/office/drawing/2014/main" id="{0C1A9BEB-0064-31C1-00F7-210FF3EAD513}"/>
              </a:ext>
            </a:extLst>
          </p:cNvPr>
          <p:cNvSpPr>
            <a:spLocks noGrp="1"/>
          </p:cNvSpPr>
          <p:nvPr>
            <p:ph type="pic" sz="quarter" idx="11"/>
          </p:nvPr>
        </p:nvSpPr>
        <p:spPr>
          <a:xfrm>
            <a:off x="335755" y="1965010"/>
            <a:ext cx="3224888"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4" name="Picture Placeholder 7">
            <a:extLst>
              <a:ext uri="{FF2B5EF4-FFF2-40B4-BE49-F238E27FC236}">
                <a16:creationId xmlns:a16="http://schemas.microsoft.com/office/drawing/2014/main" id="{3D05363C-1255-CF94-4077-0E2F5E0EE769}"/>
              </a:ext>
            </a:extLst>
          </p:cNvPr>
          <p:cNvSpPr>
            <a:spLocks noGrp="1"/>
          </p:cNvSpPr>
          <p:nvPr>
            <p:ph type="pic" sz="quarter" idx="12"/>
          </p:nvPr>
        </p:nvSpPr>
        <p:spPr>
          <a:xfrm>
            <a:off x="3924437" y="1965010"/>
            <a:ext cx="4292327"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5" name="Picture Placeholder 7">
            <a:extLst>
              <a:ext uri="{FF2B5EF4-FFF2-40B4-BE49-F238E27FC236}">
                <a16:creationId xmlns:a16="http://schemas.microsoft.com/office/drawing/2014/main" id="{3C6AA247-CE54-05F0-D6F5-9D661CFB10DF}"/>
              </a:ext>
            </a:extLst>
          </p:cNvPr>
          <p:cNvSpPr>
            <a:spLocks noGrp="1"/>
          </p:cNvSpPr>
          <p:nvPr>
            <p:ph type="pic" sz="quarter" idx="13"/>
          </p:nvPr>
        </p:nvSpPr>
        <p:spPr>
          <a:xfrm>
            <a:off x="8580555" y="1965010"/>
            <a:ext cx="3224888"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6" name="Title 1">
            <a:extLst>
              <a:ext uri="{FF2B5EF4-FFF2-40B4-BE49-F238E27FC236}">
                <a16:creationId xmlns:a16="http://schemas.microsoft.com/office/drawing/2014/main" id="{0341A0D5-4A25-3FA6-F46F-8D4E89E13205}"/>
              </a:ext>
            </a:extLst>
          </p:cNvPr>
          <p:cNvSpPr>
            <a:spLocks noGrp="1"/>
          </p:cNvSpPr>
          <p:nvPr>
            <p:ph type="title" hasCustomPrompt="1"/>
          </p:nvPr>
        </p:nvSpPr>
        <p:spPr>
          <a:xfrm>
            <a:off x="335755" y="683930"/>
            <a:ext cx="11430000" cy="982861"/>
          </a:xfrm>
        </p:spPr>
        <p:txBody>
          <a:bodyPr/>
          <a:lstStyle>
            <a:lvl1pPr>
              <a:defRPr>
                <a:solidFill>
                  <a:srgbClr val="0E3F75"/>
                </a:solidFill>
              </a:defRPr>
            </a:lvl1pPr>
          </a:lstStyle>
          <a:p>
            <a:r>
              <a:rPr lang="en-US"/>
              <a:t>Click To Edit Title</a:t>
            </a:r>
          </a:p>
        </p:txBody>
      </p:sp>
      <p:sp>
        <p:nvSpPr>
          <p:cNvPr id="7" name="Picture Placeholder 7">
            <a:extLst>
              <a:ext uri="{FF2B5EF4-FFF2-40B4-BE49-F238E27FC236}">
                <a16:creationId xmlns:a16="http://schemas.microsoft.com/office/drawing/2014/main" id="{F44CDF0D-EC65-453F-E0B3-F92636BF6076}"/>
              </a:ext>
            </a:extLst>
          </p:cNvPr>
          <p:cNvSpPr>
            <a:spLocks noGrp="1"/>
          </p:cNvSpPr>
          <p:nvPr>
            <p:ph type="pic" sz="quarter" idx="15"/>
          </p:nvPr>
        </p:nvSpPr>
        <p:spPr>
          <a:xfrm>
            <a:off x="335755" y="4203771"/>
            <a:ext cx="4292327"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8" name="Picture Placeholder 7">
            <a:extLst>
              <a:ext uri="{FF2B5EF4-FFF2-40B4-BE49-F238E27FC236}">
                <a16:creationId xmlns:a16="http://schemas.microsoft.com/office/drawing/2014/main" id="{19E8E0F9-FBFE-45EF-AFB8-ED42A83D800A}"/>
              </a:ext>
            </a:extLst>
          </p:cNvPr>
          <p:cNvSpPr>
            <a:spLocks noGrp="1"/>
          </p:cNvSpPr>
          <p:nvPr>
            <p:ph type="pic" sz="quarter" idx="16"/>
          </p:nvPr>
        </p:nvSpPr>
        <p:spPr>
          <a:xfrm>
            <a:off x="4991875" y="4203771"/>
            <a:ext cx="3224888"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
        <p:nvSpPr>
          <p:cNvPr id="9" name="Picture Placeholder 7">
            <a:extLst>
              <a:ext uri="{FF2B5EF4-FFF2-40B4-BE49-F238E27FC236}">
                <a16:creationId xmlns:a16="http://schemas.microsoft.com/office/drawing/2014/main" id="{EC703B0A-ADB6-3D5A-77E6-A149CFE686EB}"/>
              </a:ext>
            </a:extLst>
          </p:cNvPr>
          <p:cNvSpPr>
            <a:spLocks noGrp="1"/>
          </p:cNvSpPr>
          <p:nvPr>
            <p:ph type="pic" sz="quarter" idx="17"/>
          </p:nvPr>
        </p:nvSpPr>
        <p:spPr>
          <a:xfrm>
            <a:off x="8580555" y="4203771"/>
            <a:ext cx="3224888" cy="1952369"/>
          </a:xfrm>
          <a:prstGeom prst="rect">
            <a:avLst/>
          </a:prstGeom>
        </p:spPr>
        <p:txBody>
          <a:bodyPr>
            <a:normAutofit/>
          </a:bodyPr>
          <a:lstStyle>
            <a:lvl1pPr marL="0" marR="0" indent="0" algn="l" defTabSz="685800" rtl="0" eaLnBrk="1" fontAlgn="auto" latinLnBrk="0" hangingPunct="1">
              <a:lnSpc>
                <a:spcPct val="120000"/>
              </a:lnSpc>
              <a:spcBef>
                <a:spcPts val="0"/>
              </a:spcBef>
              <a:spcAft>
                <a:spcPts val="375"/>
              </a:spcAft>
              <a:buClr>
                <a:schemeClr val="accent1"/>
              </a:buClr>
              <a:buSzPct val="110000"/>
              <a:buFont typeface="Arial" panose="020B0604020202020204" pitchFamily="34" charset="0"/>
              <a:buNone/>
              <a:tabLst/>
              <a:defRPr sz="1500">
                <a:solidFill>
                  <a:schemeClr val="bg1">
                    <a:lumMod val="65000"/>
                  </a:schemeClr>
                </a:solidFill>
              </a:defRPr>
            </a:lvl1pPr>
          </a:lstStyle>
          <a:p>
            <a:endParaRPr lang="en-US"/>
          </a:p>
        </p:txBody>
      </p:sp>
    </p:spTree>
    <p:extLst>
      <p:ext uri="{BB962C8B-B14F-4D97-AF65-F5344CB8AC3E}">
        <p14:creationId xmlns:p14="http://schemas.microsoft.com/office/powerpoint/2010/main" val="55154263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Questions">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7" y="3250540"/>
            <a:ext cx="4433027" cy="369332"/>
          </a:xfrm>
          <a:prstGeom prst="rect">
            <a:avLst/>
          </a:prstGeom>
          <a:noFill/>
        </p:spPr>
        <p:txBody>
          <a:bodyPr wrap="square" rtlCol="0">
            <a:spAutoFit/>
          </a:bodyPr>
          <a:lstStyle/>
          <a:p>
            <a:pPr algn="ctr"/>
            <a:r>
              <a:rPr lang="en-US" sz="1800" b="0">
                <a:solidFill>
                  <a:srgbClr val="002060"/>
                </a:solidFill>
                <a:latin typeface="+mn-lt"/>
                <a:ea typeface="Open Sans" panose="020B0606030504020204" pitchFamily="34" charset="0"/>
                <a:cs typeface="Open Sans" panose="020B0606030504020204" pitchFamily="34" charset="0"/>
              </a:rPr>
              <a:t>medicaid.ohio.gov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3" y="1817640"/>
            <a:ext cx="7126515" cy="854080"/>
          </a:xfrm>
          <a:prstGeom prst="rect">
            <a:avLst/>
          </a:prstGeom>
          <a:noFill/>
        </p:spPr>
        <p:txBody>
          <a:bodyPr wrap="square" rtlCol="0">
            <a:spAutoFit/>
          </a:bodyPr>
          <a:lstStyle/>
          <a:p>
            <a:pPr algn="ctr"/>
            <a:r>
              <a:rPr lang="en-US" sz="4950" b="1">
                <a:solidFill>
                  <a:srgbClr val="002060"/>
                </a:solidFill>
                <a:latin typeface="+mj-lt"/>
              </a:rPr>
              <a:t>QUESTIONS?</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58" y="3027236"/>
            <a:ext cx="3236687"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09913485"/>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11" name="TextBox 10">
            <a:extLst>
              <a:ext uri="{FF2B5EF4-FFF2-40B4-BE49-F238E27FC236}">
                <a16:creationId xmlns:a16="http://schemas.microsoft.com/office/drawing/2014/main" id="{8EE42633-3F03-C648-8455-266D21A2E86C}"/>
              </a:ext>
            </a:extLst>
          </p:cNvPr>
          <p:cNvSpPr txBox="1"/>
          <p:nvPr userDrawn="1"/>
        </p:nvSpPr>
        <p:spPr>
          <a:xfrm>
            <a:off x="3879487" y="3244334"/>
            <a:ext cx="4433027" cy="369332"/>
          </a:xfrm>
          <a:prstGeom prst="rect">
            <a:avLst/>
          </a:prstGeom>
          <a:noFill/>
        </p:spPr>
        <p:txBody>
          <a:bodyPr wrap="square" rtlCol="0">
            <a:spAutoFit/>
          </a:bodyPr>
          <a:lstStyle/>
          <a:p>
            <a:pPr algn="ctr"/>
            <a:r>
              <a:rPr lang="en-US" sz="1800" b="0">
                <a:solidFill>
                  <a:srgbClr val="002060"/>
                </a:solidFill>
                <a:latin typeface="+mn-lt"/>
                <a:ea typeface="Open Sans" panose="020B0606030504020204" pitchFamily="34" charset="0"/>
                <a:cs typeface="Open Sans" panose="020B0606030504020204" pitchFamily="34" charset="0"/>
              </a:rPr>
              <a:t>medicaid.ohio.gov</a:t>
            </a:r>
          </a:p>
        </p:txBody>
      </p:sp>
      <p:sp>
        <p:nvSpPr>
          <p:cNvPr id="12" name="TextBox 11">
            <a:extLst>
              <a:ext uri="{FF2B5EF4-FFF2-40B4-BE49-F238E27FC236}">
                <a16:creationId xmlns:a16="http://schemas.microsoft.com/office/drawing/2014/main" id="{EB00BAA9-C1C4-3B4F-885F-F222E9FA0514}"/>
              </a:ext>
            </a:extLst>
          </p:cNvPr>
          <p:cNvSpPr txBox="1"/>
          <p:nvPr userDrawn="1"/>
        </p:nvSpPr>
        <p:spPr>
          <a:xfrm>
            <a:off x="2532743" y="1817640"/>
            <a:ext cx="7126515" cy="854080"/>
          </a:xfrm>
          <a:prstGeom prst="rect">
            <a:avLst/>
          </a:prstGeom>
          <a:noFill/>
        </p:spPr>
        <p:txBody>
          <a:bodyPr wrap="square" rtlCol="0">
            <a:spAutoFit/>
          </a:bodyPr>
          <a:lstStyle/>
          <a:p>
            <a:pPr algn="ctr"/>
            <a:r>
              <a:rPr lang="en-US" sz="4950" b="1">
                <a:solidFill>
                  <a:srgbClr val="002060"/>
                </a:solidFill>
                <a:latin typeface="+mj-lt"/>
              </a:rPr>
              <a:t>THANK YOU</a:t>
            </a:r>
          </a:p>
        </p:txBody>
      </p:sp>
      <p:cxnSp>
        <p:nvCxnSpPr>
          <p:cNvPr id="14" name="Straight Connector 13">
            <a:extLst>
              <a:ext uri="{FF2B5EF4-FFF2-40B4-BE49-F238E27FC236}">
                <a16:creationId xmlns:a16="http://schemas.microsoft.com/office/drawing/2014/main" id="{F201B720-2471-8549-925A-3799CDB9719D}"/>
              </a:ext>
            </a:extLst>
          </p:cNvPr>
          <p:cNvCxnSpPr>
            <a:cxnSpLocks/>
          </p:cNvCxnSpPr>
          <p:nvPr userDrawn="1"/>
        </p:nvCxnSpPr>
        <p:spPr>
          <a:xfrm>
            <a:off x="4477658" y="3027236"/>
            <a:ext cx="3236687"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30498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losing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5" name="Picture 4" descr="A blue text on a black background&#10;&#10;Description automatically generated">
            <a:extLst>
              <a:ext uri="{FF2B5EF4-FFF2-40B4-BE49-F238E27FC236}">
                <a16:creationId xmlns:a16="http://schemas.microsoft.com/office/drawing/2014/main" id="{40C89346-382E-F33C-2DE6-207BC13CC0DF}"/>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759958" y="2513074"/>
            <a:ext cx="6672087" cy="1831852"/>
          </a:xfrm>
          <a:prstGeom prst="rect">
            <a:avLst/>
          </a:prstGeom>
        </p:spPr>
      </p:pic>
    </p:spTree>
    <p:extLst>
      <p:ext uri="{BB962C8B-B14F-4D97-AF65-F5344CB8AC3E}">
        <p14:creationId xmlns:p14="http://schemas.microsoft.com/office/powerpoint/2010/main" val="32073363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Presentation Intro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095D5F13-E17F-7F4B-B90E-02AA9844EE68}"/>
              </a:ext>
            </a:extLst>
          </p:cNvPr>
          <p:cNvSpPr/>
          <p:nvPr userDrawn="1"/>
        </p:nvSpPr>
        <p:spPr>
          <a:xfrm>
            <a:off x="0" y="5040360"/>
            <a:ext cx="12192000" cy="1817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5" name="Text Placeholder 4">
            <a:extLst>
              <a:ext uri="{FF2B5EF4-FFF2-40B4-BE49-F238E27FC236}">
                <a16:creationId xmlns:a16="http://schemas.microsoft.com/office/drawing/2014/main" id="{9C8D9A76-764D-4243-BE8A-AFC03BBA7113}"/>
              </a:ext>
            </a:extLst>
          </p:cNvPr>
          <p:cNvSpPr>
            <a:spLocks noGrp="1"/>
          </p:cNvSpPr>
          <p:nvPr>
            <p:ph type="body" sz="quarter" idx="10" hasCustomPrompt="1"/>
          </p:nvPr>
        </p:nvSpPr>
        <p:spPr>
          <a:xfrm>
            <a:off x="2338649" y="2178649"/>
            <a:ext cx="7514704" cy="2500702"/>
          </a:xfrm>
          <a:prstGeom prst="rect">
            <a:avLst/>
          </a:prstGeom>
        </p:spPr>
        <p:txBody>
          <a:bodyPr/>
          <a:lstStyle>
            <a:lvl1pPr marL="0" indent="0" algn="ctr">
              <a:buNone/>
              <a:defRPr>
                <a:latin typeface="Source Sans Pro" panose="020B0503030403020204" pitchFamily="34" charset="0"/>
              </a:defRPr>
            </a:lvl1pPr>
            <a:lvl2pPr marL="411460" indent="0">
              <a:buNone/>
              <a:defRPr/>
            </a:lvl2pPr>
          </a:lstStyle>
          <a:p>
            <a:pPr lvl="0"/>
            <a:r>
              <a:rPr lang="en-US"/>
              <a:t>Vestibulum ante ipsum </a:t>
            </a:r>
            <a:r>
              <a:rPr lang="en-US" err="1"/>
              <a:t>primis</a:t>
            </a:r>
            <a:r>
              <a:rPr lang="en-US"/>
              <a:t> in </a:t>
            </a:r>
            <a:r>
              <a:rPr lang="en-US" err="1"/>
              <a:t>faucibus</a:t>
            </a:r>
            <a:r>
              <a:rPr lang="en-US"/>
              <a:t> </a:t>
            </a:r>
            <a:r>
              <a:rPr lang="en-US" err="1"/>
              <a:t>orci</a:t>
            </a:r>
            <a:r>
              <a:rPr lang="en-US"/>
              <a:t> </a:t>
            </a:r>
            <a:r>
              <a:rPr lang="en-US" err="1"/>
              <a:t>luctus</a:t>
            </a:r>
            <a:r>
              <a:rPr lang="en-US"/>
              <a:t> et </a:t>
            </a:r>
            <a:r>
              <a:rPr lang="en-US" err="1"/>
              <a:t>ultrices</a:t>
            </a:r>
            <a:r>
              <a:rPr lang="en-US"/>
              <a:t> </a:t>
            </a:r>
            <a:r>
              <a:rPr lang="en-US" err="1"/>
              <a:t>posuere</a:t>
            </a:r>
            <a:r>
              <a:rPr lang="en-US"/>
              <a:t> </a:t>
            </a:r>
            <a:r>
              <a:rPr lang="en-US" err="1"/>
              <a:t>cubilia</a:t>
            </a:r>
            <a:r>
              <a:rPr lang="en-US"/>
              <a:t> Curae; </a:t>
            </a:r>
            <a:r>
              <a:rPr lang="en-US" err="1"/>
              <a:t>Fusce</a:t>
            </a:r>
            <a:r>
              <a:rPr lang="en-US"/>
              <a:t> id </a:t>
            </a:r>
            <a:r>
              <a:rPr lang="en-US" err="1"/>
              <a:t>purus</a:t>
            </a:r>
            <a:r>
              <a:rPr lang="en-US"/>
              <a:t>. </a:t>
            </a:r>
            <a:r>
              <a:rPr lang="en-US" err="1"/>
              <a:t>Phasellus</a:t>
            </a:r>
            <a:r>
              <a:rPr lang="en-US"/>
              <a:t> </a:t>
            </a:r>
            <a:r>
              <a:rPr lang="en-US" err="1"/>
              <a:t>blandit</a:t>
            </a:r>
            <a:r>
              <a:rPr lang="en-US"/>
              <a:t> </a:t>
            </a:r>
            <a:r>
              <a:rPr lang="en-US" err="1"/>
              <a:t>leo</a:t>
            </a:r>
            <a:r>
              <a:rPr lang="en-US"/>
              <a:t> </a:t>
            </a:r>
            <a:r>
              <a:rPr lang="en-US" err="1"/>
              <a:t>ut</a:t>
            </a:r>
            <a:r>
              <a:rPr lang="en-US"/>
              <a:t> </a:t>
            </a:r>
            <a:r>
              <a:rPr lang="en-US" err="1"/>
              <a:t>odio</a:t>
            </a:r>
            <a:r>
              <a:rPr lang="en-US"/>
              <a:t>.</a:t>
            </a:r>
          </a:p>
        </p:txBody>
      </p:sp>
      <p:pic>
        <p:nvPicPr>
          <p:cNvPr id="3" name="Picture 2" descr="A blue text on a black background&#10;&#10;Description automatically generated">
            <a:extLst>
              <a:ext uri="{FF2B5EF4-FFF2-40B4-BE49-F238E27FC236}">
                <a16:creationId xmlns:a16="http://schemas.microsoft.com/office/drawing/2014/main" id="{1F10E9DA-BBCC-2453-BADB-9B0417B8B94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724401" y="5612040"/>
            <a:ext cx="2743200" cy="753158"/>
          </a:xfrm>
          <a:prstGeom prst="rect">
            <a:avLst/>
          </a:prstGeom>
        </p:spPr>
      </p:pic>
    </p:spTree>
    <p:extLst>
      <p:ext uri="{BB962C8B-B14F-4D97-AF65-F5344CB8AC3E}">
        <p14:creationId xmlns:p14="http://schemas.microsoft.com/office/powerpoint/2010/main" val="66996323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showMasterSp="0" userDrawn="1">
  <p:cSld name="Alt Content Divider">
    <p:bg>
      <p:bgPr>
        <a:solidFill>
          <a:srgbClr val="0E3F75"/>
        </a:solidFill>
        <a:effectLst/>
      </p:bgPr>
    </p:bg>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lvl1pPr>
              <a:defRPr>
                <a:solidFill>
                  <a:schemeClr val="bg1"/>
                </a:solidFill>
              </a:defRPr>
            </a:lvl1pPr>
          </a:lstStyle>
          <a:p>
            <a:pPr fontAlgn="base">
              <a:spcBef>
                <a:spcPct val="0"/>
              </a:spcBef>
              <a:spcAft>
                <a:spcPct val="0"/>
              </a:spcAft>
            </a:pPr>
            <a:fld id="{2E0F7AD5-E45F-4736-83CE-D8C26C993A39}" type="slidenum">
              <a:rPr lang="en-US" smtClean="0">
                <a:latin typeface="Arial" charset="0"/>
              </a:rPr>
              <a:pPr fontAlgn="base">
                <a:spcBef>
                  <a:spcPct val="0"/>
                </a:spcBef>
                <a:spcAft>
                  <a:spcPct val="0"/>
                </a:spcAft>
              </a:pPr>
              <a:t>‹#›</a:t>
            </a:fld>
            <a:endParaRPr lang="en-US">
              <a:latin typeface="Arial" charset="0"/>
            </a:endParaRPr>
          </a:p>
        </p:txBody>
      </p:sp>
      <p:sp>
        <p:nvSpPr>
          <p:cNvPr id="8" name="Rectangle 7"/>
          <p:cNvSpPr/>
          <p:nvPr userDrawn="1"/>
        </p:nvSpPr>
        <p:spPr>
          <a:xfrm>
            <a:off x="0" y="1752600"/>
            <a:ext cx="121920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a:endParaRPr lang="en-US" sz="1801"/>
          </a:p>
        </p:txBody>
      </p:sp>
      <p:sp>
        <p:nvSpPr>
          <p:cNvPr id="9" name="Rectangle 8"/>
          <p:cNvSpPr/>
          <p:nvPr userDrawn="1"/>
        </p:nvSpPr>
        <p:spPr>
          <a:xfrm>
            <a:off x="0" y="5197475"/>
            <a:ext cx="12192000" cy="152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1" rIns="91440" bIns="45721" numCol="1" spcCol="0" rtlCol="0" fromWordArt="0" anchor="ctr" anchorCtr="0" forceAA="0" compatLnSpc="1">
            <a:prstTxWarp prst="textNoShape">
              <a:avLst/>
            </a:prstTxWarp>
            <a:noAutofit/>
          </a:bodyPr>
          <a:lstStyle/>
          <a:p>
            <a:pPr algn="ctr"/>
            <a:endParaRPr lang="en-US" sz="1801"/>
          </a:p>
        </p:txBody>
      </p:sp>
      <p:sp>
        <p:nvSpPr>
          <p:cNvPr id="10" name="Title 1"/>
          <p:cNvSpPr>
            <a:spLocks noGrp="1"/>
          </p:cNvSpPr>
          <p:nvPr>
            <p:ph type="title" hasCustomPrompt="1"/>
          </p:nvPr>
        </p:nvSpPr>
        <p:spPr>
          <a:xfrm>
            <a:off x="203200" y="3276598"/>
            <a:ext cx="11785600" cy="914400"/>
          </a:xfrm>
          <a:prstGeom prst="rect">
            <a:avLst/>
          </a:prstGeom>
        </p:spPr>
        <p:txBody>
          <a:bodyPr/>
          <a:lstStyle>
            <a:lvl1pPr algn="ctr">
              <a:defRPr sz="4000" b="1">
                <a:solidFill>
                  <a:schemeClr val="bg1"/>
                </a:solidFill>
                <a:latin typeface="+mn-lt"/>
              </a:defRPr>
            </a:lvl1pPr>
          </a:lstStyle>
          <a:p>
            <a:r>
              <a:rPr lang="en-US"/>
              <a:t>Click To Edit Master Title Style</a:t>
            </a:r>
          </a:p>
        </p:txBody>
      </p:sp>
    </p:spTree>
    <p:extLst>
      <p:ext uri="{BB962C8B-B14F-4D97-AF65-F5344CB8AC3E}">
        <p14:creationId xmlns:p14="http://schemas.microsoft.com/office/powerpoint/2010/main" val="13725766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lank Slide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lvl1pPr>
              <a:defRPr>
                <a:solidFill>
                  <a:srgbClr val="B0B3AF"/>
                </a:solidFill>
              </a:defRPr>
            </a:lvl1pPr>
          </a:lstStyle>
          <a:p>
            <a:fld id="{77F59FA7-9E35-E641-9260-462B0A5FC689}" type="slidenum">
              <a:rPr lang="en-US" smtClean="0"/>
              <a:pPr/>
              <a:t>‹#›</a:t>
            </a:fld>
            <a:endParaRPr lang="en-US"/>
          </a:p>
        </p:txBody>
      </p:sp>
    </p:spTree>
    <p:extLst>
      <p:ext uri="{BB962C8B-B14F-4D97-AF65-F5344CB8AC3E}">
        <p14:creationId xmlns:p14="http://schemas.microsoft.com/office/powerpoint/2010/main" val="40581614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 Text ">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5EC39A77-09A7-2D17-60AD-F4A4F66092DB}"/>
              </a:ext>
            </a:extLst>
          </p:cNvPr>
          <p:cNvSpPr>
            <a:spLocks noGrp="1"/>
          </p:cNvSpPr>
          <p:nvPr>
            <p:ph type="title" hasCustomPrompt="1"/>
          </p:nvPr>
        </p:nvSpPr>
        <p:spPr>
          <a:xfrm>
            <a:off x="381001" y="1104268"/>
            <a:ext cx="11086475" cy="889427"/>
          </a:xfrm>
          <a:prstGeom prst="rect">
            <a:avLst/>
          </a:prstGeom>
        </p:spPr>
        <p:txBody>
          <a:bodyPr anchor="t"/>
          <a:lstStyle>
            <a:lvl1pPr algn="l">
              <a:lnSpc>
                <a:spcPts val="4651"/>
              </a:lnSpc>
              <a:defRPr sz="4500">
                <a:latin typeface="Source Sans Pro SemiBold" panose="020B0603030403020204" pitchFamily="34" charset="0"/>
              </a:defRPr>
            </a:lvl1pPr>
          </a:lstStyle>
          <a:p>
            <a:r>
              <a:rPr lang="en-US"/>
              <a:t>Click To Edit Title</a:t>
            </a:r>
          </a:p>
        </p:txBody>
      </p:sp>
      <p:sp>
        <p:nvSpPr>
          <p:cNvPr id="3" name="Text Placeholder 2">
            <a:extLst>
              <a:ext uri="{FF2B5EF4-FFF2-40B4-BE49-F238E27FC236}">
                <a16:creationId xmlns:a16="http://schemas.microsoft.com/office/drawing/2014/main" id="{F3F8A7FD-B0D9-1914-E3B9-FE6E1AC621D3}"/>
              </a:ext>
            </a:extLst>
          </p:cNvPr>
          <p:cNvSpPr>
            <a:spLocks noGrp="1"/>
          </p:cNvSpPr>
          <p:nvPr>
            <p:ph type="body" idx="1" hasCustomPrompt="1"/>
          </p:nvPr>
        </p:nvSpPr>
        <p:spPr>
          <a:xfrm>
            <a:off x="381006" y="2230132"/>
            <a:ext cx="9107775" cy="3523609"/>
          </a:xfrm>
          <a:prstGeom prst="rect">
            <a:avLst/>
          </a:prstGeom>
        </p:spPr>
        <p:txBody>
          <a:bodyPr/>
          <a:lstStyle>
            <a:lvl1pPr marL="0" indent="0">
              <a:buNone/>
              <a:defRPr sz="1801">
                <a:solidFill>
                  <a:schemeClr val="tx1"/>
                </a:solidFill>
                <a:latin typeface="Source Sans Pro" panose="020B0503030403020204" pitchFamily="34" charset="0"/>
              </a:defRPr>
            </a:lvl1pPr>
            <a:lvl2pPr marL="342882" indent="0">
              <a:buNone/>
              <a:defRPr sz="1500">
                <a:solidFill>
                  <a:schemeClr val="tx1">
                    <a:tint val="75000"/>
                  </a:schemeClr>
                </a:solidFill>
              </a:defRPr>
            </a:lvl2pPr>
            <a:lvl3pPr marL="685767" indent="0">
              <a:buNone/>
              <a:defRPr sz="1351">
                <a:solidFill>
                  <a:schemeClr val="tx1">
                    <a:tint val="75000"/>
                  </a:schemeClr>
                </a:solidFill>
              </a:defRPr>
            </a:lvl3pPr>
            <a:lvl4pPr marL="1028649" indent="0">
              <a:buNone/>
              <a:defRPr sz="1200">
                <a:solidFill>
                  <a:schemeClr val="tx1">
                    <a:tint val="75000"/>
                  </a:schemeClr>
                </a:solidFill>
              </a:defRPr>
            </a:lvl4pPr>
            <a:lvl5pPr marL="1371531" indent="0">
              <a:buNone/>
              <a:defRPr sz="1200">
                <a:solidFill>
                  <a:schemeClr val="tx1">
                    <a:tint val="75000"/>
                  </a:schemeClr>
                </a:solidFill>
              </a:defRPr>
            </a:lvl5pPr>
            <a:lvl6pPr marL="1714414" indent="0">
              <a:buNone/>
              <a:defRPr sz="1200">
                <a:solidFill>
                  <a:schemeClr val="tx1">
                    <a:tint val="75000"/>
                  </a:schemeClr>
                </a:solidFill>
              </a:defRPr>
            </a:lvl6pPr>
            <a:lvl7pPr marL="2057298" indent="0">
              <a:buNone/>
              <a:defRPr sz="1200">
                <a:solidFill>
                  <a:schemeClr val="tx1">
                    <a:tint val="75000"/>
                  </a:schemeClr>
                </a:solidFill>
              </a:defRPr>
            </a:lvl7pPr>
            <a:lvl8pPr marL="2400180" indent="0">
              <a:buNone/>
              <a:defRPr sz="1200">
                <a:solidFill>
                  <a:schemeClr val="tx1">
                    <a:tint val="75000"/>
                  </a:schemeClr>
                </a:solidFill>
              </a:defRPr>
            </a:lvl8pPr>
            <a:lvl9pPr marL="2743063" indent="0">
              <a:buNone/>
              <a:defRPr sz="1200">
                <a:solidFill>
                  <a:schemeClr val="tx1">
                    <a:tint val="75000"/>
                  </a:schemeClr>
                </a:solidFill>
              </a:defRPr>
            </a:lvl9pPr>
          </a:lstStyle>
          <a:p>
            <a:pPr lvl="0"/>
            <a:r>
              <a:rPr lang="en-US"/>
              <a:t>Click to edit text</a:t>
            </a:r>
          </a:p>
        </p:txBody>
      </p:sp>
      <p:cxnSp>
        <p:nvCxnSpPr>
          <p:cNvPr id="4" name="Straight Connector 3">
            <a:extLst>
              <a:ext uri="{FF2B5EF4-FFF2-40B4-BE49-F238E27FC236}">
                <a16:creationId xmlns:a16="http://schemas.microsoft.com/office/drawing/2014/main" id="{2205DBC0-244D-E6A3-2046-468B5EC1A193}"/>
              </a:ext>
            </a:extLst>
          </p:cNvPr>
          <p:cNvCxnSpPr>
            <a:cxnSpLocks/>
          </p:cNvCxnSpPr>
          <p:nvPr userDrawn="1"/>
        </p:nvCxnSpPr>
        <p:spPr>
          <a:xfrm>
            <a:off x="381006" y="2010937"/>
            <a:ext cx="7514705"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68429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298D6F-B8D2-8645-91DD-AFAD33847913}"/>
              </a:ext>
            </a:extLst>
          </p:cNvPr>
          <p:cNvSpPr>
            <a:spLocks noGrp="1"/>
          </p:cNvSpPr>
          <p:nvPr>
            <p:ph type="title" hasCustomPrompt="1"/>
          </p:nvPr>
        </p:nvSpPr>
        <p:spPr>
          <a:xfrm>
            <a:off x="552765" y="2633965"/>
            <a:ext cx="11086475" cy="889427"/>
          </a:xfrm>
          <a:prstGeom prst="rect">
            <a:avLst/>
          </a:prstGeom>
        </p:spPr>
        <p:txBody>
          <a:bodyPr anchor="t"/>
          <a:lstStyle>
            <a:lvl1pPr algn="l">
              <a:lnSpc>
                <a:spcPts val="4651"/>
              </a:lnSpc>
              <a:defRPr sz="4500">
                <a:latin typeface="Source Sans Pro SemiBold" panose="020B0603030403020204" pitchFamily="34" charset="0"/>
              </a:defRPr>
            </a:lvl1pPr>
          </a:lstStyle>
          <a:p>
            <a:r>
              <a:rPr lang="en-US"/>
              <a:t>Click To Edit Text</a:t>
            </a:r>
          </a:p>
        </p:txBody>
      </p:sp>
      <p:sp>
        <p:nvSpPr>
          <p:cNvPr id="19" name="Slide Number Placeholder 18">
            <a:extLst>
              <a:ext uri="{FF2B5EF4-FFF2-40B4-BE49-F238E27FC236}">
                <a16:creationId xmlns:a16="http://schemas.microsoft.com/office/drawing/2014/main" id="{EB10EEF6-A19D-EF4F-8170-16C700AD679D}"/>
              </a:ext>
            </a:extLst>
          </p:cNvPr>
          <p:cNvSpPr>
            <a:spLocks noGrp="1"/>
          </p:cNvSpPr>
          <p:nvPr>
            <p:ph type="sldNum" sz="quarter" idx="11"/>
          </p:nvPr>
        </p:nvSpPr>
        <p:spPr/>
        <p:txBody>
          <a:bodyPr/>
          <a:lstStyle/>
          <a:p>
            <a:fld id="{383B7B7A-CDDA-7C44-B1B0-1F1E45567B3B}" type="slidenum">
              <a:rPr lang="en-US" smtClean="0"/>
              <a:pPr/>
              <a:t>‹#›</a:t>
            </a:fld>
            <a:endParaRPr lang="en-US"/>
          </a:p>
        </p:txBody>
      </p:sp>
    </p:spTree>
    <p:extLst>
      <p:ext uri="{BB962C8B-B14F-4D97-AF65-F5344CB8AC3E}">
        <p14:creationId xmlns:p14="http://schemas.microsoft.com/office/powerpoint/2010/main" val="3575079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7A7F90D9-B8B5-E38D-6E37-BC495201DF78}"/>
              </a:ext>
            </a:extLst>
          </p:cNvPr>
          <p:cNvSpPr>
            <a:spLocks noGrp="1"/>
          </p:cNvSpPr>
          <p:nvPr>
            <p:ph type="title" hasCustomPrompt="1"/>
          </p:nvPr>
        </p:nvSpPr>
        <p:spPr>
          <a:xfrm>
            <a:off x="381000" y="578495"/>
            <a:ext cx="11430000" cy="1325563"/>
          </a:xfrm>
          <a:prstGeom prst="rect">
            <a:avLst/>
          </a:prstGeom>
        </p:spPr>
        <p:txBody>
          <a:bodyPr anchor="t"/>
          <a:lstStyle>
            <a:lvl1pPr algn="l">
              <a:defRPr>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99A202D0-8250-5651-7ABF-AA8EA6584FCC}"/>
              </a:ext>
            </a:extLst>
          </p:cNvPr>
          <p:cNvSpPr>
            <a:spLocks noGrp="1"/>
          </p:cNvSpPr>
          <p:nvPr>
            <p:ph idx="1" hasCustomPrompt="1"/>
          </p:nvPr>
        </p:nvSpPr>
        <p:spPr>
          <a:xfrm>
            <a:off x="381000" y="2069465"/>
            <a:ext cx="10515600" cy="4125470"/>
          </a:xfrm>
          <a:prstGeom prst="rect">
            <a:avLst/>
          </a:prstGeom>
        </p:spPr>
        <p:txBody>
          <a:bodyPr/>
          <a:lstStyle>
            <a:lvl1pPr marL="342900" indent="-342900">
              <a:lnSpc>
                <a:spcPct val="120000"/>
              </a:lnSpc>
              <a:spcAft>
                <a:spcPts val="751"/>
              </a:spcAft>
              <a:buClrTx/>
              <a:buFont typeface="Source Sans Pro" panose="020B0503030403020204" pitchFamily="34" charset="0"/>
              <a:buChar char="-"/>
              <a:defRPr>
                <a:latin typeface="Source Sans Pro" panose="020B0503030403020204" pitchFamily="34" charset="0"/>
              </a:defRPr>
            </a:lvl1pPr>
            <a:lvl2pPr>
              <a:spcBef>
                <a:spcPts val="751"/>
              </a:spcBef>
              <a:spcAft>
                <a:spcPts val="601"/>
              </a:spcAft>
              <a:buClrTx/>
              <a:defRPr>
                <a:latin typeface="Source Sans Pro" panose="020B0503030403020204" pitchFamily="34" charset="0"/>
              </a:defRPr>
            </a:lvl2pPr>
            <a:lvl3pPr marL="925785" indent="-171442">
              <a:spcBef>
                <a:spcPts val="751"/>
              </a:spcBef>
              <a:buClrTx/>
              <a:buFont typeface="Courier New" panose="02070309020205020404" pitchFamily="49" charset="0"/>
              <a:buChar char="o"/>
              <a:defRPr>
                <a:latin typeface="Source Sans Pro" panose="020B0503030403020204" pitchFamily="34" charset="0"/>
              </a:defRPr>
            </a:lvl3pPr>
            <a:lvl4pPr>
              <a:spcBef>
                <a:spcPts val="751"/>
              </a:spcBef>
              <a:buClrTx/>
              <a:defRPr>
                <a:latin typeface="Source Sans Pro" panose="020B0503030403020204" pitchFamily="34" charset="0"/>
              </a:defRPr>
            </a:lvl4pPr>
            <a:lvl5pPr>
              <a:spcBef>
                <a:spcPts val="751"/>
              </a:spcBef>
              <a:buClrTx/>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0"/>
            <a:endParaRPr lang="en-US"/>
          </a:p>
        </p:txBody>
      </p:sp>
    </p:spTree>
    <p:extLst>
      <p:ext uri="{BB962C8B-B14F-4D97-AF65-F5344CB8AC3E}">
        <p14:creationId xmlns:p14="http://schemas.microsoft.com/office/powerpoint/2010/main" val="12803830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wo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11" name="Slide Number Placeholder 10">
            <a:extLst>
              <a:ext uri="{FF2B5EF4-FFF2-40B4-BE49-F238E27FC236}">
                <a16:creationId xmlns:a16="http://schemas.microsoft.com/office/drawing/2014/main" id="{99CD66BB-3877-3245-81D3-AAD0AF3CDADA}"/>
              </a:ext>
            </a:extLst>
          </p:cNvPr>
          <p:cNvSpPr>
            <a:spLocks noGrp="1"/>
          </p:cNvSpPr>
          <p:nvPr>
            <p:ph type="sldNum" sz="quarter" idx="14"/>
          </p:nvPr>
        </p:nvSpPr>
        <p:spPr/>
        <p:txBody>
          <a:bodyPr/>
          <a:lstStyle/>
          <a:p>
            <a:fld id="{77F59FA7-9E35-E641-9260-462B0A5FC689}" type="slidenum">
              <a:rPr lang="en-US" smtClean="0"/>
              <a:pPr/>
              <a:t>‹#›</a:t>
            </a:fld>
            <a:endParaRPr lang="en-US"/>
          </a:p>
        </p:txBody>
      </p:sp>
      <p:sp>
        <p:nvSpPr>
          <p:cNvPr id="2" name="Title 1">
            <a:extLst>
              <a:ext uri="{FF2B5EF4-FFF2-40B4-BE49-F238E27FC236}">
                <a16:creationId xmlns:a16="http://schemas.microsoft.com/office/drawing/2014/main" id="{964F8834-38F3-1CA9-44B3-7CA376EE0FF0}"/>
              </a:ext>
            </a:extLst>
          </p:cNvPr>
          <p:cNvSpPr>
            <a:spLocks noGrp="1"/>
          </p:cNvSpPr>
          <p:nvPr>
            <p:ph type="title" hasCustomPrompt="1"/>
          </p:nvPr>
        </p:nvSpPr>
        <p:spPr>
          <a:xfrm>
            <a:off x="381000" y="588655"/>
            <a:ext cx="11430000" cy="1325563"/>
          </a:xfrm>
          <a:prstGeom prst="rect">
            <a:avLst/>
          </a:prstGeom>
        </p:spPr>
        <p:txBody>
          <a:bodyPr anchor="t"/>
          <a:lstStyle>
            <a:lvl1pPr algn="l">
              <a:defRPr>
                <a:solidFill>
                  <a:srgbClr val="0E3F75"/>
                </a:solidFill>
                <a:latin typeface="Source Sans Pro SemiBold" panose="020B0603030403020204" pitchFamily="34" charset="0"/>
              </a:defRPr>
            </a:lvl1pPr>
          </a:lstStyle>
          <a:p>
            <a:r>
              <a:rPr lang="en-US"/>
              <a:t>Click To Edit Title</a:t>
            </a:r>
          </a:p>
        </p:txBody>
      </p:sp>
      <p:sp>
        <p:nvSpPr>
          <p:cNvPr id="3" name="Content Placeholder 2">
            <a:extLst>
              <a:ext uri="{FF2B5EF4-FFF2-40B4-BE49-F238E27FC236}">
                <a16:creationId xmlns:a16="http://schemas.microsoft.com/office/drawing/2014/main" id="{ECC4E891-43AB-275F-38EF-49650DE6E3B2}"/>
              </a:ext>
            </a:extLst>
          </p:cNvPr>
          <p:cNvSpPr>
            <a:spLocks noGrp="1"/>
          </p:cNvSpPr>
          <p:nvPr>
            <p:ph sz="half" idx="1" hasCustomPrompt="1"/>
          </p:nvPr>
        </p:nvSpPr>
        <p:spPr>
          <a:xfrm>
            <a:off x="381000" y="2079625"/>
            <a:ext cx="5439032" cy="4093261"/>
          </a:xfrm>
          <a:prstGeom prst="rect">
            <a:avLst/>
          </a:prstGeom>
        </p:spPr>
        <p:txBody>
          <a:bodyPr/>
          <a:lstStyle>
            <a:lvl1pPr marL="171442" indent="-171442">
              <a:buClrTx/>
              <a:buFont typeface="Source Sans Pro" panose="020B0503030403020204" pitchFamily="34" charset="0"/>
              <a:buChar char="-"/>
              <a:defRPr>
                <a:latin typeface="Source Sans Pro" panose="020B0503030403020204" pitchFamily="34" charset="0"/>
              </a:defRPr>
            </a:lvl1pPr>
            <a:lvl2pPr marL="582903" indent="-171442">
              <a:buClrTx/>
              <a:buFont typeface="Arial" panose="020B0604020202020204" pitchFamily="34" charset="0"/>
              <a:buChar char="•"/>
              <a:defRPr>
                <a:latin typeface="Source Sans Pro" panose="020B0503030403020204" pitchFamily="34" charset="0"/>
              </a:defRPr>
            </a:lvl2pPr>
            <a:lvl3pPr marL="925785" indent="-171442">
              <a:buClrTx/>
              <a:buFont typeface="Courier New" panose="02070309020205020404" pitchFamily="49" charset="0"/>
              <a:buChar char="o"/>
              <a:defRPr>
                <a:latin typeface="Source Sans Pro" panose="020B0503030403020204" pitchFamily="34" charset="0"/>
              </a:defRPr>
            </a:lvl3pPr>
            <a:lvl4pPr marL="1200091" indent="-171442">
              <a:buClrTx/>
              <a:buFont typeface="Source Sans Pro" panose="020B0503030403020204" pitchFamily="34" charset="0"/>
              <a:buChar char="-"/>
              <a:defRPr>
                <a:latin typeface="Source Sans Pro" panose="020B0503030403020204" pitchFamily="34" charset="0"/>
              </a:defRPr>
            </a:lvl4pPr>
            <a:lvl5pPr marL="1542973" indent="-171442">
              <a:buClrTx/>
              <a:buFont typeface="Source Sans Pro" panose="020B0503030403020204" pitchFamily="34" charset="0"/>
              <a:buChar char="-"/>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
        <p:nvSpPr>
          <p:cNvPr id="4" name="Content Placeholder 3">
            <a:extLst>
              <a:ext uri="{FF2B5EF4-FFF2-40B4-BE49-F238E27FC236}">
                <a16:creationId xmlns:a16="http://schemas.microsoft.com/office/drawing/2014/main" id="{F641CB59-8470-B43E-6E63-AEED173C45B3}"/>
              </a:ext>
            </a:extLst>
          </p:cNvPr>
          <p:cNvSpPr>
            <a:spLocks noGrp="1"/>
          </p:cNvSpPr>
          <p:nvPr>
            <p:ph sz="half" idx="2" hasCustomPrompt="1"/>
          </p:nvPr>
        </p:nvSpPr>
        <p:spPr>
          <a:xfrm>
            <a:off x="6096000" y="2079625"/>
            <a:ext cx="5715000" cy="4093261"/>
          </a:xfrm>
          <a:prstGeom prst="rect">
            <a:avLst/>
          </a:prstGeom>
        </p:spPr>
        <p:txBody>
          <a:bodyPr/>
          <a:lstStyle>
            <a:lvl1pPr marL="171442" indent="-171442">
              <a:buClrTx/>
              <a:buFont typeface="Source Sans Pro" panose="020B0503030403020204" pitchFamily="34" charset="0"/>
              <a:buChar char="-"/>
              <a:defRPr>
                <a:latin typeface="Source Sans Pro" panose="020B0503030403020204" pitchFamily="34" charset="0"/>
              </a:defRPr>
            </a:lvl1pPr>
            <a:lvl2pPr>
              <a:buClrTx/>
              <a:defRPr>
                <a:latin typeface="Source Sans Pro" panose="020B0503030403020204" pitchFamily="34" charset="0"/>
              </a:defRPr>
            </a:lvl2pPr>
            <a:lvl3pPr marL="925785" indent="-171442">
              <a:buClrTx/>
              <a:buFont typeface="Courier New" panose="02070309020205020404" pitchFamily="49" charset="0"/>
              <a:buChar char="o"/>
              <a:defRPr>
                <a:latin typeface="Source Sans Pro" panose="020B0503030403020204" pitchFamily="34" charset="0"/>
              </a:defRPr>
            </a:lvl3pPr>
            <a:lvl4pPr>
              <a:defRPr>
                <a:latin typeface="Source Sans Pro" panose="020B0503030403020204" pitchFamily="34" charset="0"/>
              </a:defRPr>
            </a:lvl4pPr>
            <a:lvl5pPr marL="1542973" indent="-171442">
              <a:buFont typeface="Courier New" panose="02070309020205020404" pitchFamily="49" charset="0"/>
              <a:buChar char="o"/>
              <a:defRPr>
                <a:latin typeface="Source Sans Pro" panose="020B0503030403020204" pitchFamily="34" charset="0"/>
              </a:defRPr>
            </a:lvl5pPr>
          </a:lstStyle>
          <a:p>
            <a:pPr lvl="0"/>
            <a:r>
              <a:rPr lang="en-US"/>
              <a:t>First Level</a:t>
            </a:r>
          </a:p>
          <a:p>
            <a:pPr lvl="1"/>
            <a:r>
              <a:rPr lang="en-US"/>
              <a:t>Second level</a:t>
            </a:r>
          </a:p>
          <a:p>
            <a:pPr lvl="2"/>
            <a:r>
              <a:rPr lang="en-US"/>
              <a:t>Third level</a:t>
            </a:r>
          </a:p>
          <a:p>
            <a:pPr lvl="4"/>
            <a:endParaRPr lang="en-US"/>
          </a:p>
        </p:txBody>
      </p:sp>
    </p:spTree>
    <p:extLst>
      <p:ext uri="{BB962C8B-B14F-4D97-AF65-F5344CB8AC3E}">
        <p14:creationId xmlns:p14="http://schemas.microsoft.com/office/powerpoint/2010/main" val="245404035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13" Type="http://schemas.openxmlformats.org/officeDocument/2006/relationships/slideLayout" Target="../slideLayouts/slideLayout15.xml"/><Relationship Id="rId18" Type="http://schemas.openxmlformats.org/officeDocument/2006/relationships/slideLayout" Target="../slideLayouts/slideLayout20.xml"/><Relationship Id="rId3" Type="http://schemas.openxmlformats.org/officeDocument/2006/relationships/slideLayout" Target="../slideLayouts/slideLayout5.xml"/><Relationship Id="rId21" Type="http://schemas.openxmlformats.org/officeDocument/2006/relationships/image" Target="../media/image3.png"/><Relationship Id="rId7" Type="http://schemas.openxmlformats.org/officeDocument/2006/relationships/slideLayout" Target="../slideLayouts/slideLayout9.xml"/><Relationship Id="rId12" Type="http://schemas.openxmlformats.org/officeDocument/2006/relationships/slideLayout" Target="../slideLayouts/slideLayout14.xml"/><Relationship Id="rId17" Type="http://schemas.openxmlformats.org/officeDocument/2006/relationships/slideLayout" Target="../slideLayouts/slideLayout19.xml"/><Relationship Id="rId2" Type="http://schemas.openxmlformats.org/officeDocument/2006/relationships/slideLayout" Target="../slideLayouts/slideLayout4.xml"/><Relationship Id="rId16" Type="http://schemas.openxmlformats.org/officeDocument/2006/relationships/slideLayout" Target="../slideLayouts/slideLayout18.xml"/><Relationship Id="rId20" Type="http://schemas.openxmlformats.org/officeDocument/2006/relationships/theme" Target="../theme/theme2.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5" Type="http://schemas.openxmlformats.org/officeDocument/2006/relationships/slideLayout" Target="../slideLayouts/slideLayout17.xml"/><Relationship Id="rId10" Type="http://schemas.openxmlformats.org/officeDocument/2006/relationships/slideLayout" Target="../slideLayouts/slideLayout12.xml"/><Relationship Id="rId19" Type="http://schemas.openxmlformats.org/officeDocument/2006/relationships/slideLayout" Target="../slideLayouts/slideLayout21.xml"/><Relationship Id="rId4" Type="http://schemas.openxmlformats.org/officeDocument/2006/relationships/slideLayout" Target="../slideLayouts/slideLayout6.xml"/><Relationship Id="rId9" Type="http://schemas.openxmlformats.org/officeDocument/2006/relationships/slideLayout" Target="../slideLayouts/slideLayout11.xml"/><Relationship Id="rId14" Type="http://schemas.openxmlformats.org/officeDocument/2006/relationships/slideLayout" Target="../slideLayouts/slideLayout16.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9.xml"/><Relationship Id="rId13" Type="http://schemas.openxmlformats.org/officeDocument/2006/relationships/slideLayout" Target="../slideLayouts/slideLayout34.xml"/><Relationship Id="rId18" Type="http://schemas.openxmlformats.org/officeDocument/2006/relationships/slideLayout" Target="../slideLayouts/slideLayout39.xml"/><Relationship Id="rId3" Type="http://schemas.openxmlformats.org/officeDocument/2006/relationships/slideLayout" Target="../slideLayouts/slideLayout24.xml"/><Relationship Id="rId21" Type="http://schemas.openxmlformats.org/officeDocument/2006/relationships/image" Target="../media/image3.png"/><Relationship Id="rId7" Type="http://schemas.openxmlformats.org/officeDocument/2006/relationships/slideLayout" Target="../slideLayouts/slideLayout28.xml"/><Relationship Id="rId12" Type="http://schemas.openxmlformats.org/officeDocument/2006/relationships/slideLayout" Target="../slideLayouts/slideLayout33.xml"/><Relationship Id="rId17" Type="http://schemas.openxmlformats.org/officeDocument/2006/relationships/slideLayout" Target="../slideLayouts/slideLayout38.xml"/><Relationship Id="rId2" Type="http://schemas.openxmlformats.org/officeDocument/2006/relationships/slideLayout" Target="../slideLayouts/slideLayout23.xml"/><Relationship Id="rId16" Type="http://schemas.openxmlformats.org/officeDocument/2006/relationships/slideLayout" Target="../slideLayouts/slideLayout37.xml"/><Relationship Id="rId20" Type="http://schemas.openxmlformats.org/officeDocument/2006/relationships/theme" Target="../theme/theme3.xml"/><Relationship Id="rId1" Type="http://schemas.openxmlformats.org/officeDocument/2006/relationships/slideLayout" Target="../slideLayouts/slideLayout22.xml"/><Relationship Id="rId6" Type="http://schemas.openxmlformats.org/officeDocument/2006/relationships/slideLayout" Target="../slideLayouts/slideLayout27.xml"/><Relationship Id="rId11" Type="http://schemas.openxmlformats.org/officeDocument/2006/relationships/slideLayout" Target="../slideLayouts/slideLayout32.xml"/><Relationship Id="rId5" Type="http://schemas.openxmlformats.org/officeDocument/2006/relationships/slideLayout" Target="../slideLayouts/slideLayout26.xml"/><Relationship Id="rId15" Type="http://schemas.openxmlformats.org/officeDocument/2006/relationships/slideLayout" Target="../slideLayouts/slideLayout36.xml"/><Relationship Id="rId10" Type="http://schemas.openxmlformats.org/officeDocument/2006/relationships/slideLayout" Target="../slideLayouts/slideLayout31.xml"/><Relationship Id="rId19" Type="http://schemas.openxmlformats.org/officeDocument/2006/relationships/slideLayout" Target="../slideLayouts/slideLayout40.xml"/><Relationship Id="rId4" Type="http://schemas.openxmlformats.org/officeDocument/2006/relationships/slideLayout" Target="../slideLayouts/slideLayout25.xml"/><Relationship Id="rId9" Type="http://schemas.openxmlformats.org/officeDocument/2006/relationships/slideLayout" Target="../slideLayouts/slideLayout30.xml"/><Relationship Id="rId14"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4">
            <a:lum/>
          </a:blip>
          <a:srcRect/>
          <a:stretch>
            <a:fillRect/>
          </a:stretch>
        </a:blip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787029DA-1EBA-E3E1-AD68-F0C84AB9CB63}"/>
              </a:ext>
            </a:extLst>
          </p:cNvPr>
          <p:cNvGrpSpPr/>
          <p:nvPr userDrawn="1"/>
        </p:nvGrpSpPr>
        <p:grpSpPr>
          <a:xfrm>
            <a:off x="3344600" y="833597"/>
            <a:ext cx="5285834" cy="4969860"/>
            <a:chOff x="3344600" y="833597"/>
            <a:chExt cx="5285834" cy="4969860"/>
          </a:xfrm>
        </p:grpSpPr>
        <p:pic>
          <p:nvPicPr>
            <p:cNvPr id="8" name="Picture 7">
              <a:extLst>
                <a:ext uri="{FF2B5EF4-FFF2-40B4-BE49-F238E27FC236}">
                  <a16:creationId xmlns:a16="http://schemas.microsoft.com/office/drawing/2014/main" id="{AA2C0FF6-0872-B98B-BC37-6F17E855EC4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b="26716"/>
            <a:stretch/>
          </p:blipFill>
          <p:spPr>
            <a:xfrm>
              <a:off x="3793984" y="833597"/>
              <a:ext cx="4387066" cy="3581212"/>
            </a:xfrm>
            <a:prstGeom prst="rect">
              <a:avLst/>
            </a:prstGeom>
          </p:spPr>
        </p:pic>
        <p:sp>
          <p:nvSpPr>
            <p:cNvPr id="3" name="TextBox 2">
              <a:extLst>
                <a:ext uri="{FF2B5EF4-FFF2-40B4-BE49-F238E27FC236}">
                  <a16:creationId xmlns:a16="http://schemas.microsoft.com/office/drawing/2014/main" id="{F9265C5E-CFB3-AF7E-E6A0-651C5B5535D3}"/>
                </a:ext>
              </a:extLst>
            </p:cNvPr>
            <p:cNvSpPr txBox="1"/>
            <p:nvPr userDrawn="1"/>
          </p:nvSpPr>
          <p:spPr>
            <a:xfrm>
              <a:off x="3344600" y="4233797"/>
              <a:ext cx="5285834" cy="1569660"/>
            </a:xfrm>
            <a:prstGeom prst="rect">
              <a:avLst/>
            </a:prstGeom>
            <a:noFill/>
          </p:spPr>
          <p:txBody>
            <a:bodyPr wrap="square" rtlCol="0">
              <a:spAutoFit/>
            </a:bodyPr>
            <a:lstStyle/>
            <a:p>
              <a:pPr algn="ctr"/>
              <a:r>
                <a:rPr lang="en-US" sz="4800" b="1">
                  <a:solidFill>
                    <a:srgbClr val="0E3F75"/>
                  </a:solidFill>
                </a:rPr>
                <a:t>Ohio Department of Medicaid</a:t>
              </a:r>
            </a:p>
          </p:txBody>
        </p:sp>
      </p:grpSp>
    </p:spTree>
    <p:extLst>
      <p:ext uri="{BB962C8B-B14F-4D97-AF65-F5344CB8AC3E}">
        <p14:creationId xmlns:p14="http://schemas.microsoft.com/office/powerpoint/2010/main" val="425571452"/>
      </p:ext>
    </p:extLst>
  </p:cSld>
  <p:clrMap bg1="lt1" tx1="dk1" bg2="lt2" tx2="dk2" accent1="accent1" accent2="accent2" accent3="accent3" accent4="accent4" accent5="accent5" accent6="accent6" hlink="hlink" folHlink="folHlink"/>
  <p:sldLayoutIdLst>
    <p:sldLayoutId id="2147483728" r:id="rId1"/>
    <p:sldLayoutId id="2147483729"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12B7E9-3BA4-484E-9D9D-392D6666B3F1}"/>
              </a:ext>
            </a:extLst>
          </p:cNvPr>
          <p:cNvSpPr>
            <a:spLocks noGrp="1"/>
          </p:cNvSpPr>
          <p:nvPr>
            <p:ph type="body" idx="1"/>
          </p:nvPr>
        </p:nvSpPr>
        <p:spPr>
          <a:xfrm>
            <a:off x="381006" y="1657370"/>
            <a:ext cx="11430001" cy="4235926"/>
          </a:xfrm>
          <a:prstGeom prst="rect">
            <a:avLst/>
          </a:prstGeom>
        </p:spPr>
        <p:txBody>
          <a:bodyPr vert="horz" lIns="91440" tIns="45720" rIns="91440" bIns="45720" rtlCol="0">
            <a:normAutofit/>
          </a:bodyPr>
          <a:lstStyle/>
          <a:p>
            <a:r>
              <a:rPr lang="en-US"/>
              <a:t>First Level</a:t>
            </a:r>
          </a:p>
          <a:p>
            <a:pPr lvl="1"/>
            <a:r>
              <a:rPr lang="en-US"/>
              <a:t>Second Level</a:t>
            </a:r>
          </a:p>
          <a:p>
            <a:pPr lvl="2"/>
            <a:r>
              <a:rPr lang="en-US"/>
              <a:t>Third Level</a:t>
            </a:r>
          </a:p>
          <a:p>
            <a:pPr lvl="0"/>
            <a:r>
              <a:rPr lang="en-US"/>
              <a:t>Maecenas </a:t>
            </a:r>
            <a:r>
              <a:rPr lang="en-US" err="1"/>
              <a:t>nec</a:t>
            </a:r>
            <a:r>
              <a:rPr lang="en-US"/>
              <a:t> </a:t>
            </a:r>
            <a:r>
              <a:rPr lang="en-US" err="1"/>
              <a:t>odio</a:t>
            </a:r>
            <a:r>
              <a:rPr lang="en-US"/>
              <a:t> et ante </a:t>
            </a:r>
            <a:r>
              <a:rPr lang="en-US" err="1"/>
              <a:t>tincidunt</a:t>
            </a:r>
            <a:r>
              <a:rPr lang="en-US"/>
              <a:t> tempus. </a:t>
            </a:r>
            <a:r>
              <a:rPr lang="en-US" err="1"/>
              <a:t>Nullam</a:t>
            </a:r>
            <a:r>
              <a:rPr lang="en-US"/>
              <a:t> dictum </a:t>
            </a:r>
            <a:r>
              <a:rPr lang="en-US" err="1"/>
              <a:t>felis</a:t>
            </a:r>
            <a:r>
              <a:rPr lang="en-US"/>
              <a:t> </a:t>
            </a:r>
            <a:r>
              <a:rPr lang="en-US" err="1"/>
              <a:t>eu</a:t>
            </a:r>
            <a:r>
              <a:rPr lang="en-US"/>
              <a:t> </a:t>
            </a:r>
            <a:r>
              <a:rPr lang="en-US" err="1"/>
              <a:t>pede</a:t>
            </a:r>
            <a:r>
              <a:rPr lang="en-US"/>
              <a:t> </a:t>
            </a:r>
            <a:r>
              <a:rPr lang="en-US" err="1"/>
              <a:t>mollis</a:t>
            </a:r>
            <a:r>
              <a:rPr lang="en-US"/>
              <a:t> </a:t>
            </a:r>
            <a:r>
              <a:rPr lang="en-US" err="1"/>
              <a:t>pretium</a:t>
            </a:r>
            <a:r>
              <a:rPr lang="en-US"/>
              <a:t>. Class </a:t>
            </a:r>
            <a:r>
              <a:rPr lang="en-US" err="1"/>
              <a:t>aptent</a:t>
            </a:r>
            <a:r>
              <a:rPr lang="en-US"/>
              <a:t> </a:t>
            </a:r>
            <a:r>
              <a:rPr lang="en-US" err="1"/>
              <a:t>taciti</a:t>
            </a:r>
            <a:r>
              <a:rPr lang="en-US"/>
              <a:t> </a:t>
            </a:r>
            <a:r>
              <a:rPr lang="en-US" err="1"/>
              <a:t>sociosqu</a:t>
            </a:r>
            <a:r>
              <a:rPr lang="en-US"/>
              <a:t> ad </a:t>
            </a:r>
            <a:r>
              <a:rPr lang="en-US" err="1"/>
              <a:t>litora</a:t>
            </a:r>
            <a:r>
              <a:rPr lang="en-US"/>
              <a:t> </a:t>
            </a:r>
            <a:r>
              <a:rPr lang="en-US" err="1"/>
              <a:t>torquent</a:t>
            </a:r>
            <a:r>
              <a:rPr lang="en-US"/>
              <a:t> per </a:t>
            </a:r>
            <a:r>
              <a:rPr lang="en-US" err="1"/>
              <a:t>conubia</a:t>
            </a:r>
            <a:r>
              <a:rPr lang="en-US"/>
              <a:t> nostra, per </a:t>
            </a:r>
            <a:r>
              <a:rPr lang="en-US" err="1"/>
              <a:t>inceptos</a:t>
            </a:r>
            <a:r>
              <a:rPr lang="en-US"/>
              <a:t> </a:t>
            </a:r>
            <a:r>
              <a:rPr lang="en-US" err="1"/>
              <a:t>hymenaeos</a:t>
            </a:r>
            <a:r>
              <a:rPr lang="en-US"/>
              <a:t>.</a:t>
            </a:r>
          </a:p>
        </p:txBody>
      </p:sp>
      <p:sp>
        <p:nvSpPr>
          <p:cNvPr id="7" name="Title Placeholder 6">
            <a:extLst>
              <a:ext uri="{FF2B5EF4-FFF2-40B4-BE49-F238E27FC236}">
                <a16:creationId xmlns:a16="http://schemas.microsoft.com/office/drawing/2014/main" id="{9D996841-33AB-1041-B0F1-02114E0F8E16}"/>
              </a:ext>
            </a:extLst>
          </p:cNvPr>
          <p:cNvSpPr>
            <a:spLocks noGrp="1"/>
          </p:cNvSpPr>
          <p:nvPr>
            <p:ph type="title"/>
          </p:nvPr>
        </p:nvSpPr>
        <p:spPr>
          <a:xfrm>
            <a:off x="381000" y="333778"/>
            <a:ext cx="11430000" cy="982861"/>
          </a:xfrm>
          <a:prstGeom prst="rect">
            <a:avLst/>
          </a:prstGeom>
        </p:spPr>
        <p:txBody>
          <a:bodyPr vert="horz" lIns="91440" tIns="45720" rIns="91440" bIns="45720" rtlCol="0" anchor="t">
            <a:normAutofit/>
          </a:bodyPr>
          <a:lstStyle/>
          <a:p>
            <a:r>
              <a:rPr lang="en-US"/>
              <a:t>Click To Edit Title</a:t>
            </a:r>
          </a:p>
        </p:txBody>
      </p:sp>
      <p:sp>
        <p:nvSpPr>
          <p:cNvPr id="15" name="Rectangle 14">
            <a:extLst>
              <a:ext uri="{FF2B5EF4-FFF2-40B4-BE49-F238E27FC236}">
                <a16:creationId xmlns:a16="http://schemas.microsoft.com/office/drawing/2014/main" id="{FDDB4D39-9FA5-5C46-845E-A393FCAF090C}"/>
              </a:ext>
            </a:extLst>
          </p:cNvPr>
          <p:cNvSpPr/>
          <p:nvPr userDrawn="1"/>
        </p:nvSpPr>
        <p:spPr>
          <a:xfrm>
            <a:off x="381000" y="-36206"/>
            <a:ext cx="987552" cy="910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6" name="Rectangle 15">
            <a:extLst>
              <a:ext uri="{FF2B5EF4-FFF2-40B4-BE49-F238E27FC236}">
                <a16:creationId xmlns:a16="http://schemas.microsoft.com/office/drawing/2014/main" id="{7A51A58E-E2B6-4F4D-91A6-034B810B725B}"/>
              </a:ext>
            </a:extLst>
          </p:cNvPr>
          <p:cNvSpPr/>
          <p:nvPr userDrawn="1"/>
        </p:nvSpPr>
        <p:spPr>
          <a:xfrm>
            <a:off x="0" y="6181322"/>
            <a:ext cx="121920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p>
        </p:txBody>
      </p:sp>
      <p:sp>
        <p:nvSpPr>
          <p:cNvPr id="21" name="Slide Number Placeholder 20">
            <a:extLst>
              <a:ext uri="{FF2B5EF4-FFF2-40B4-BE49-F238E27FC236}">
                <a16:creationId xmlns:a16="http://schemas.microsoft.com/office/drawing/2014/main" id="{A93BE12D-B4D3-5E43-9B6B-11CE556E3DC1}"/>
              </a:ext>
            </a:extLst>
          </p:cNvPr>
          <p:cNvSpPr>
            <a:spLocks noGrp="1"/>
          </p:cNvSpPr>
          <p:nvPr>
            <p:ph type="sldNum" sz="quarter" idx="4"/>
          </p:nvPr>
        </p:nvSpPr>
        <p:spPr>
          <a:xfrm>
            <a:off x="9067800" y="6356360"/>
            <a:ext cx="2743200" cy="365125"/>
          </a:xfrm>
          <a:prstGeom prst="rect">
            <a:avLst/>
          </a:prstGeom>
        </p:spPr>
        <p:txBody>
          <a:bodyPr vert="horz" lIns="91440" tIns="45720" rIns="91440" bIns="45720" rtlCol="0" anchor="ctr"/>
          <a:lstStyle>
            <a:lvl1pPr algn="r">
              <a:defRPr sz="900" b="1">
                <a:solidFill>
                  <a:srgbClr val="B0B3AF"/>
                </a:solidFill>
                <a:latin typeface="+mn-lt"/>
                <a:ea typeface="Open Sans" panose="020B0606030504020204" pitchFamily="34" charset="0"/>
                <a:cs typeface="Open Sans" panose="020B0606030504020204" pitchFamily="34" charset="0"/>
              </a:defRPr>
            </a:lvl1pPr>
          </a:lstStyle>
          <a:p>
            <a:fld id="{383B7B7A-CDDA-7C44-B1B0-1F1E45567B3B}" type="slidenum">
              <a:rPr lang="en-US" smtClean="0"/>
              <a:pPr/>
              <a:t>‹#›</a:t>
            </a:fld>
            <a:endParaRPr lang="en-US"/>
          </a:p>
        </p:txBody>
      </p:sp>
      <p:pic>
        <p:nvPicPr>
          <p:cNvPr id="4" name="Picture 3" descr="A blue text on a black background&#10;&#10;Description automatically generated">
            <a:extLst>
              <a:ext uri="{FF2B5EF4-FFF2-40B4-BE49-F238E27FC236}">
                <a16:creationId xmlns:a16="http://schemas.microsoft.com/office/drawing/2014/main" id="{B9A058A6-9519-BC51-32FE-6167E0544E07}"/>
              </a:ext>
            </a:extLst>
          </p:cNvPr>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28606" y="6287363"/>
            <a:ext cx="1581151" cy="434112"/>
          </a:xfrm>
          <a:prstGeom prst="rect">
            <a:avLst/>
          </a:prstGeom>
        </p:spPr>
      </p:pic>
    </p:spTree>
    <p:extLst>
      <p:ext uri="{BB962C8B-B14F-4D97-AF65-F5344CB8AC3E}">
        <p14:creationId xmlns:p14="http://schemas.microsoft.com/office/powerpoint/2010/main" val="694190247"/>
      </p:ext>
    </p:extLst>
  </p:cSld>
  <p:clrMap bg1="lt1" tx1="dk1" bg2="lt2" tx2="dk2" accent1="accent1" accent2="accent2" accent3="accent3" accent4="accent4" accent5="accent5" accent6="accent6" hlink="hlink" folHlink="folHlink"/>
  <p:sldLayoutIdLst>
    <p:sldLayoutId id="2147483731" r:id="rId1"/>
    <p:sldLayoutId id="2147483732" r:id="rId2"/>
    <p:sldLayoutId id="2147483733" r:id="rId3"/>
    <p:sldLayoutId id="2147483734" r:id="rId4"/>
    <p:sldLayoutId id="2147483735" r:id="rId5"/>
    <p:sldLayoutId id="2147483736" r:id="rId6"/>
    <p:sldLayoutId id="2147483737" r:id="rId7"/>
    <p:sldLayoutId id="2147483738" r:id="rId8"/>
    <p:sldLayoutId id="2147483739" r:id="rId9"/>
    <p:sldLayoutId id="2147483740" r:id="rId10"/>
    <p:sldLayoutId id="2147483741" r:id="rId11"/>
    <p:sldLayoutId id="2147483742" r:id="rId12"/>
    <p:sldLayoutId id="2147483743" r:id="rId13"/>
    <p:sldLayoutId id="2147483744" r:id="rId14"/>
    <p:sldLayoutId id="2147483745" r:id="rId15"/>
    <p:sldLayoutId id="2147483746" r:id="rId16"/>
    <p:sldLayoutId id="2147483747" r:id="rId17"/>
    <p:sldLayoutId id="2147483748" r:id="rId18"/>
    <p:sldLayoutId id="2147483788" r:id="rId19"/>
  </p:sldLayoutIdLst>
  <p:hf hdr="0" dt="0"/>
  <p:txStyles>
    <p:title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p:titleStyle>
    <p:bodyStyle>
      <a:lvl1pPr marL="171442" indent="-171442" algn="l" defTabSz="685767" rtl="0" eaLnBrk="1" latinLnBrk="0" hangingPunct="1">
        <a:lnSpc>
          <a:spcPct val="120000"/>
        </a:lnSpc>
        <a:spcBef>
          <a:spcPts val="0"/>
        </a:spcBef>
        <a:spcAft>
          <a:spcPts val="375"/>
        </a:spcAft>
        <a:buClrTx/>
        <a:buSzPct val="110000"/>
        <a:buFont typeface="Source Sans Pro" panose="020B0503030403020204" pitchFamily="34" charset="0"/>
        <a:buChar char="-"/>
        <a:defRPr sz="1801" kern="1200" baseline="0">
          <a:solidFill>
            <a:schemeClr val="tx1"/>
          </a:solidFill>
          <a:latin typeface="+mn-lt"/>
          <a:ea typeface="Open Sans" panose="020B0606030504020204" pitchFamily="34" charset="0"/>
          <a:cs typeface="Open Sans" panose="020B0606030504020204" pitchFamily="34" charset="0"/>
        </a:defRPr>
      </a:lvl1pPr>
      <a:lvl2pPr marL="582903" indent="-171442" algn="l" defTabSz="685767" rtl="0" eaLnBrk="1" latinLnBrk="0" hangingPunct="1">
        <a:lnSpc>
          <a:spcPct val="100000"/>
        </a:lnSpc>
        <a:spcBef>
          <a:spcPts val="375"/>
        </a:spcBef>
        <a:spcAft>
          <a:spcPts val="375"/>
        </a:spcAft>
        <a:buClrTx/>
        <a:buSzPct val="110000"/>
        <a:buFont typeface="Arial" panose="020B0604020202020204" pitchFamily="34" charset="0"/>
        <a:buChar char="•"/>
        <a:defRPr sz="1652" kern="1200">
          <a:solidFill>
            <a:schemeClr val="tx1"/>
          </a:solidFill>
          <a:latin typeface="+mn-lt"/>
          <a:ea typeface="Open Sans" panose="020B0606030504020204" pitchFamily="34" charset="0"/>
          <a:cs typeface="Open Sans" panose="020B0606030504020204" pitchFamily="34" charset="0"/>
        </a:defRPr>
      </a:lvl2pPr>
      <a:lvl3pPr marL="925785" indent="-171442" algn="l" defTabSz="685767" rtl="0" eaLnBrk="1" latinLnBrk="0" hangingPunct="1">
        <a:lnSpc>
          <a:spcPct val="90000"/>
        </a:lnSpc>
        <a:spcBef>
          <a:spcPts val="375"/>
        </a:spcBef>
        <a:spcAft>
          <a:spcPts val="375"/>
        </a:spcAft>
        <a:buClrTx/>
        <a:buSzPct val="110000"/>
        <a:buFont typeface="Courier New" panose="02070309020205020404" pitchFamily="49" charset="0"/>
        <a:buChar char="o"/>
        <a:defRPr sz="1500" kern="1200">
          <a:solidFill>
            <a:schemeClr val="tx1"/>
          </a:solidFill>
          <a:latin typeface="+mn-lt"/>
          <a:ea typeface="Open Sans" panose="020B0606030504020204" pitchFamily="34" charset="0"/>
          <a:cs typeface="Open Sans" panose="020B0606030504020204" pitchFamily="34" charset="0"/>
        </a:defRPr>
      </a:lvl3pPr>
      <a:lvl4pPr marL="1200091"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4pPr>
      <a:lvl5pPr marL="1542973"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5pPr>
      <a:lvl6pPr marL="1885856"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40"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22"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04"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p:bodyStyle>
    <p:otherStyle>
      <a:defPPr>
        <a:defRPr lang="en-US"/>
      </a:defPPr>
      <a:lvl1pPr marL="0" algn="l" defTabSz="685767" rtl="0" eaLnBrk="1" latinLnBrk="0" hangingPunct="1">
        <a:defRPr sz="1351" kern="1200">
          <a:solidFill>
            <a:schemeClr val="tx1"/>
          </a:solidFill>
          <a:latin typeface="+mn-lt"/>
          <a:ea typeface="+mn-ea"/>
          <a:cs typeface="+mn-cs"/>
        </a:defRPr>
      </a:lvl1pPr>
      <a:lvl2pPr marL="342882" algn="l" defTabSz="685767" rtl="0" eaLnBrk="1" latinLnBrk="0" hangingPunct="1">
        <a:defRPr sz="1351" kern="1200">
          <a:solidFill>
            <a:schemeClr val="tx1"/>
          </a:solidFill>
          <a:latin typeface="+mn-lt"/>
          <a:ea typeface="+mn-ea"/>
          <a:cs typeface="+mn-cs"/>
        </a:defRPr>
      </a:lvl2pPr>
      <a:lvl3pPr marL="685767" algn="l" defTabSz="685767" rtl="0" eaLnBrk="1" latinLnBrk="0" hangingPunct="1">
        <a:defRPr sz="1351" kern="1200">
          <a:solidFill>
            <a:schemeClr val="tx1"/>
          </a:solidFill>
          <a:latin typeface="+mn-lt"/>
          <a:ea typeface="+mn-ea"/>
          <a:cs typeface="+mn-cs"/>
        </a:defRPr>
      </a:lvl3pPr>
      <a:lvl4pPr marL="1028649" algn="l" defTabSz="685767" rtl="0" eaLnBrk="1" latinLnBrk="0" hangingPunct="1">
        <a:defRPr sz="1351" kern="1200">
          <a:solidFill>
            <a:schemeClr val="tx1"/>
          </a:solidFill>
          <a:latin typeface="+mn-lt"/>
          <a:ea typeface="+mn-ea"/>
          <a:cs typeface="+mn-cs"/>
        </a:defRPr>
      </a:lvl4pPr>
      <a:lvl5pPr marL="1371531" algn="l" defTabSz="685767" rtl="0" eaLnBrk="1" latinLnBrk="0" hangingPunct="1">
        <a:defRPr sz="1351" kern="1200">
          <a:solidFill>
            <a:schemeClr val="tx1"/>
          </a:solidFill>
          <a:latin typeface="+mn-lt"/>
          <a:ea typeface="+mn-ea"/>
          <a:cs typeface="+mn-cs"/>
        </a:defRPr>
      </a:lvl5pPr>
      <a:lvl6pPr marL="1714414" algn="l" defTabSz="685767" rtl="0" eaLnBrk="1" latinLnBrk="0" hangingPunct="1">
        <a:defRPr sz="1351" kern="1200">
          <a:solidFill>
            <a:schemeClr val="tx1"/>
          </a:solidFill>
          <a:latin typeface="+mn-lt"/>
          <a:ea typeface="+mn-ea"/>
          <a:cs typeface="+mn-cs"/>
        </a:defRPr>
      </a:lvl6pPr>
      <a:lvl7pPr marL="2057298" algn="l" defTabSz="685767" rtl="0" eaLnBrk="1" latinLnBrk="0" hangingPunct="1">
        <a:defRPr sz="1351" kern="1200">
          <a:solidFill>
            <a:schemeClr val="tx1"/>
          </a:solidFill>
          <a:latin typeface="+mn-lt"/>
          <a:ea typeface="+mn-ea"/>
          <a:cs typeface="+mn-cs"/>
        </a:defRPr>
      </a:lvl7pPr>
      <a:lvl8pPr marL="2400180" algn="l" defTabSz="685767" rtl="0" eaLnBrk="1" latinLnBrk="0" hangingPunct="1">
        <a:defRPr sz="1351" kern="1200">
          <a:solidFill>
            <a:schemeClr val="tx1"/>
          </a:solidFill>
          <a:latin typeface="+mn-lt"/>
          <a:ea typeface="+mn-ea"/>
          <a:cs typeface="+mn-cs"/>
        </a:defRPr>
      </a:lvl8pPr>
      <a:lvl9pPr marL="2743063" algn="l" defTabSz="685767" rtl="0" eaLnBrk="1" latinLnBrk="0" hangingPunct="1">
        <a:defRPr sz="1351"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CE12B7E9-3BA4-484E-9D9D-392D6666B3F1}"/>
              </a:ext>
            </a:extLst>
          </p:cNvPr>
          <p:cNvSpPr>
            <a:spLocks noGrp="1"/>
          </p:cNvSpPr>
          <p:nvPr>
            <p:ph type="body" idx="1"/>
          </p:nvPr>
        </p:nvSpPr>
        <p:spPr>
          <a:xfrm>
            <a:off x="381001" y="1657370"/>
            <a:ext cx="11430001" cy="4235926"/>
          </a:xfrm>
          <a:prstGeom prst="rect">
            <a:avLst/>
          </a:prstGeom>
        </p:spPr>
        <p:txBody>
          <a:bodyPr vert="horz" lIns="91440" tIns="45720" rIns="91440" bIns="45720" rtlCol="0">
            <a:normAutofit/>
          </a:bodyPr>
          <a:lstStyle/>
          <a:p>
            <a:r>
              <a:rPr lang="en-US"/>
              <a:t>First Level</a:t>
            </a:r>
          </a:p>
          <a:p>
            <a:pPr lvl="1"/>
            <a:r>
              <a:rPr lang="en-US"/>
              <a:t>Second Level</a:t>
            </a:r>
          </a:p>
          <a:p>
            <a:pPr lvl="2"/>
            <a:r>
              <a:rPr lang="en-US"/>
              <a:t>Third Level</a:t>
            </a:r>
          </a:p>
          <a:p>
            <a:pPr lvl="0"/>
            <a:r>
              <a:rPr lang="en-US"/>
              <a:t>Maecenas </a:t>
            </a:r>
            <a:r>
              <a:rPr lang="en-US" err="1"/>
              <a:t>nec</a:t>
            </a:r>
            <a:r>
              <a:rPr lang="en-US"/>
              <a:t> </a:t>
            </a:r>
            <a:r>
              <a:rPr lang="en-US" err="1"/>
              <a:t>odio</a:t>
            </a:r>
            <a:r>
              <a:rPr lang="en-US"/>
              <a:t> et ante </a:t>
            </a:r>
            <a:r>
              <a:rPr lang="en-US" err="1"/>
              <a:t>tincidunt</a:t>
            </a:r>
            <a:r>
              <a:rPr lang="en-US"/>
              <a:t> tempus. </a:t>
            </a:r>
            <a:r>
              <a:rPr lang="en-US" err="1"/>
              <a:t>Nullam</a:t>
            </a:r>
            <a:r>
              <a:rPr lang="en-US"/>
              <a:t> dictum </a:t>
            </a:r>
            <a:r>
              <a:rPr lang="en-US" err="1"/>
              <a:t>felis</a:t>
            </a:r>
            <a:r>
              <a:rPr lang="en-US"/>
              <a:t> </a:t>
            </a:r>
            <a:r>
              <a:rPr lang="en-US" err="1"/>
              <a:t>eu</a:t>
            </a:r>
            <a:r>
              <a:rPr lang="en-US"/>
              <a:t> </a:t>
            </a:r>
            <a:r>
              <a:rPr lang="en-US" err="1"/>
              <a:t>pede</a:t>
            </a:r>
            <a:r>
              <a:rPr lang="en-US"/>
              <a:t> </a:t>
            </a:r>
            <a:r>
              <a:rPr lang="en-US" err="1"/>
              <a:t>mollis</a:t>
            </a:r>
            <a:r>
              <a:rPr lang="en-US"/>
              <a:t> </a:t>
            </a:r>
            <a:r>
              <a:rPr lang="en-US" err="1"/>
              <a:t>pretium</a:t>
            </a:r>
            <a:r>
              <a:rPr lang="en-US"/>
              <a:t>. Class </a:t>
            </a:r>
            <a:r>
              <a:rPr lang="en-US" err="1"/>
              <a:t>aptent</a:t>
            </a:r>
            <a:r>
              <a:rPr lang="en-US"/>
              <a:t> </a:t>
            </a:r>
            <a:r>
              <a:rPr lang="en-US" err="1"/>
              <a:t>taciti</a:t>
            </a:r>
            <a:r>
              <a:rPr lang="en-US"/>
              <a:t> </a:t>
            </a:r>
            <a:r>
              <a:rPr lang="en-US" err="1"/>
              <a:t>sociosqu</a:t>
            </a:r>
            <a:r>
              <a:rPr lang="en-US"/>
              <a:t> ad </a:t>
            </a:r>
            <a:r>
              <a:rPr lang="en-US" err="1"/>
              <a:t>litora</a:t>
            </a:r>
            <a:r>
              <a:rPr lang="en-US"/>
              <a:t> </a:t>
            </a:r>
            <a:r>
              <a:rPr lang="en-US" err="1"/>
              <a:t>torquent</a:t>
            </a:r>
            <a:r>
              <a:rPr lang="en-US"/>
              <a:t> per </a:t>
            </a:r>
            <a:r>
              <a:rPr lang="en-US" err="1"/>
              <a:t>conubia</a:t>
            </a:r>
            <a:r>
              <a:rPr lang="en-US"/>
              <a:t> nostra, per </a:t>
            </a:r>
            <a:r>
              <a:rPr lang="en-US" err="1"/>
              <a:t>inceptos</a:t>
            </a:r>
            <a:r>
              <a:rPr lang="en-US"/>
              <a:t> </a:t>
            </a:r>
            <a:r>
              <a:rPr lang="en-US" err="1"/>
              <a:t>hymenaeos</a:t>
            </a:r>
            <a:r>
              <a:rPr lang="en-US"/>
              <a:t>.</a:t>
            </a:r>
          </a:p>
        </p:txBody>
      </p:sp>
      <p:sp>
        <p:nvSpPr>
          <p:cNvPr id="7" name="Title Placeholder 6">
            <a:extLst>
              <a:ext uri="{FF2B5EF4-FFF2-40B4-BE49-F238E27FC236}">
                <a16:creationId xmlns:a16="http://schemas.microsoft.com/office/drawing/2014/main" id="{9D996841-33AB-1041-B0F1-02114E0F8E16}"/>
              </a:ext>
            </a:extLst>
          </p:cNvPr>
          <p:cNvSpPr>
            <a:spLocks noGrp="1"/>
          </p:cNvSpPr>
          <p:nvPr>
            <p:ph type="title"/>
          </p:nvPr>
        </p:nvSpPr>
        <p:spPr>
          <a:xfrm>
            <a:off x="381000" y="333770"/>
            <a:ext cx="11430000" cy="982861"/>
          </a:xfrm>
          <a:prstGeom prst="rect">
            <a:avLst/>
          </a:prstGeom>
        </p:spPr>
        <p:txBody>
          <a:bodyPr vert="horz" lIns="91440" tIns="45720" rIns="91440" bIns="45720" rtlCol="0" anchor="t">
            <a:normAutofit/>
          </a:bodyPr>
          <a:lstStyle/>
          <a:p>
            <a:r>
              <a:rPr lang="en-US"/>
              <a:t>Click To Edit Title</a:t>
            </a:r>
          </a:p>
        </p:txBody>
      </p:sp>
      <p:sp>
        <p:nvSpPr>
          <p:cNvPr id="15" name="Rectangle 14">
            <a:extLst>
              <a:ext uri="{FF2B5EF4-FFF2-40B4-BE49-F238E27FC236}">
                <a16:creationId xmlns:a16="http://schemas.microsoft.com/office/drawing/2014/main" id="{FDDB4D39-9FA5-5C46-845E-A393FCAF090C}"/>
              </a:ext>
            </a:extLst>
          </p:cNvPr>
          <p:cNvSpPr/>
          <p:nvPr userDrawn="1"/>
        </p:nvSpPr>
        <p:spPr>
          <a:xfrm>
            <a:off x="381000" y="-36206"/>
            <a:ext cx="987552" cy="9107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013"/>
          </a:p>
        </p:txBody>
      </p:sp>
      <p:sp>
        <p:nvSpPr>
          <p:cNvPr id="16" name="Rectangle 15">
            <a:extLst>
              <a:ext uri="{FF2B5EF4-FFF2-40B4-BE49-F238E27FC236}">
                <a16:creationId xmlns:a16="http://schemas.microsoft.com/office/drawing/2014/main" id="{7A51A58E-E2B6-4F4D-91A6-034B810B725B}"/>
              </a:ext>
            </a:extLst>
          </p:cNvPr>
          <p:cNvSpPr/>
          <p:nvPr userDrawn="1"/>
        </p:nvSpPr>
        <p:spPr>
          <a:xfrm>
            <a:off x="0" y="6172200"/>
            <a:ext cx="12192000" cy="685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sp>
        <p:nvSpPr>
          <p:cNvPr id="21" name="Slide Number Placeholder 20">
            <a:extLst>
              <a:ext uri="{FF2B5EF4-FFF2-40B4-BE49-F238E27FC236}">
                <a16:creationId xmlns:a16="http://schemas.microsoft.com/office/drawing/2014/main" id="{A93BE12D-B4D3-5E43-9B6B-11CE556E3DC1}"/>
              </a:ext>
            </a:extLst>
          </p:cNvPr>
          <p:cNvSpPr>
            <a:spLocks noGrp="1"/>
          </p:cNvSpPr>
          <p:nvPr>
            <p:ph type="sldNum" sz="quarter" idx="4"/>
          </p:nvPr>
        </p:nvSpPr>
        <p:spPr>
          <a:xfrm>
            <a:off x="9067800" y="6356352"/>
            <a:ext cx="2743200" cy="365125"/>
          </a:xfrm>
          <a:prstGeom prst="rect">
            <a:avLst/>
          </a:prstGeom>
        </p:spPr>
        <p:txBody>
          <a:bodyPr vert="horz" lIns="91440" tIns="45720" rIns="91440" bIns="45720" rtlCol="0" anchor="ctr"/>
          <a:lstStyle>
            <a:lvl1pPr algn="r">
              <a:defRPr sz="900" b="1">
                <a:solidFill>
                  <a:srgbClr val="B0B3AF"/>
                </a:solidFill>
                <a:latin typeface="+mn-lt"/>
                <a:ea typeface="Open Sans" panose="020B0606030504020204" pitchFamily="34" charset="0"/>
                <a:cs typeface="Open Sans" panose="020B0606030504020204" pitchFamily="34" charset="0"/>
              </a:defRPr>
            </a:lvl1pPr>
          </a:lstStyle>
          <a:p>
            <a:fld id="{383B7B7A-CDDA-7C44-B1B0-1F1E45567B3B}" type="slidenum">
              <a:rPr lang="en-US" smtClean="0"/>
              <a:pPr/>
              <a:t>‹#›</a:t>
            </a:fld>
            <a:endParaRPr lang="en-US"/>
          </a:p>
        </p:txBody>
      </p:sp>
      <p:pic>
        <p:nvPicPr>
          <p:cNvPr id="4" name="Picture 3" descr="A blue text on a black background&#10;&#10;Description automatically generated">
            <a:extLst>
              <a:ext uri="{FF2B5EF4-FFF2-40B4-BE49-F238E27FC236}">
                <a16:creationId xmlns:a16="http://schemas.microsoft.com/office/drawing/2014/main" id="{B9A058A6-9519-BC51-32FE-6167E0544E07}"/>
              </a:ext>
            </a:extLst>
          </p:cNvPr>
          <p:cNvPicPr>
            <a:picLocks noChangeAspect="1"/>
          </p:cNvPicPr>
          <p:nvPr userDrawn="1"/>
        </p:nvPicPr>
        <p:blipFill>
          <a:blip r:embed="rId21" cstate="print">
            <a:extLst>
              <a:ext uri="{28A0092B-C50C-407E-A947-70E740481C1C}">
                <a14:useLocalDpi xmlns:a14="http://schemas.microsoft.com/office/drawing/2010/main" val="0"/>
              </a:ext>
            </a:extLst>
          </a:blip>
          <a:stretch>
            <a:fillRect/>
          </a:stretch>
        </p:blipFill>
        <p:spPr>
          <a:xfrm>
            <a:off x="228601" y="6287363"/>
            <a:ext cx="1581151" cy="434112"/>
          </a:xfrm>
          <a:prstGeom prst="rect">
            <a:avLst/>
          </a:prstGeom>
        </p:spPr>
      </p:pic>
    </p:spTree>
    <p:extLst>
      <p:ext uri="{BB962C8B-B14F-4D97-AF65-F5344CB8AC3E}">
        <p14:creationId xmlns:p14="http://schemas.microsoft.com/office/powerpoint/2010/main" val="1332405849"/>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 id="2147483761" r:id="rId12"/>
    <p:sldLayoutId id="2147483762" r:id="rId13"/>
    <p:sldLayoutId id="2147483763" r:id="rId14"/>
    <p:sldLayoutId id="2147483764" r:id="rId15"/>
    <p:sldLayoutId id="2147483765" r:id="rId16"/>
    <p:sldLayoutId id="2147483766" r:id="rId17"/>
    <p:sldLayoutId id="2147483767" r:id="rId18"/>
    <p:sldLayoutId id="2147483768" r:id="rId19"/>
  </p:sldLayoutIdLst>
  <p:hf hdr="0" dt="0"/>
  <p:txStyles>
    <p:titleStyle>
      <a:lvl1pPr algn="l" defTabSz="685800" rtl="0" eaLnBrk="1" latinLnBrk="0" hangingPunct="1">
        <a:lnSpc>
          <a:spcPct val="90000"/>
        </a:lnSpc>
        <a:spcBef>
          <a:spcPct val="0"/>
        </a:spcBef>
        <a:buNone/>
        <a:defRPr sz="2700" b="1" kern="1200" cap="none" baseline="0">
          <a:solidFill>
            <a:srgbClr val="0E3F75"/>
          </a:solidFill>
          <a:latin typeface="+mj-lt"/>
          <a:ea typeface="+mj-ea"/>
          <a:cs typeface="+mj-cs"/>
        </a:defRPr>
      </a:lvl1pPr>
    </p:titleStyle>
    <p:bodyStyle>
      <a:lvl1pPr marL="171450" indent="-171450" algn="l" defTabSz="685800" rtl="0" eaLnBrk="1" latinLnBrk="0" hangingPunct="1">
        <a:lnSpc>
          <a:spcPct val="120000"/>
        </a:lnSpc>
        <a:spcBef>
          <a:spcPts val="0"/>
        </a:spcBef>
        <a:spcAft>
          <a:spcPts val="375"/>
        </a:spcAft>
        <a:buClrTx/>
        <a:buSzPct val="110000"/>
        <a:buFont typeface="Source Sans Pro" panose="020B0503030403020204" pitchFamily="34" charset="0"/>
        <a:buChar char="-"/>
        <a:defRPr sz="1800" kern="1200" baseline="0">
          <a:solidFill>
            <a:schemeClr val="tx1"/>
          </a:solidFill>
          <a:latin typeface="+mn-lt"/>
          <a:ea typeface="Open Sans" panose="020B0606030504020204" pitchFamily="34" charset="0"/>
          <a:cs typeface="Open Sans" panose="020B0606030504020204" pitchFamily="34" charset="0"/>
        </a:defRPr>
      </a:lvl1pPr>
      <a:lvl2pPr marL="582930" indent="-171450" algn="l" defTabSz="685800" rtl="0" eaLnBrk="1" latinLnBrk="0" hangingPunct="1">
        <a:lnSpc>
          <a:spcPct val="100000"/>
        </a:lnSpc>
        <a:spcBef>
          <a:spcPts val="375"/>
        </a:spcBef>
        <a:spcAft>
          <a:spcPts val="375"/>
        </a:spcAft>
        <a:buClrTx/>
        <a:buSzPct val="110000"/>
        <a:buFont typeface="Arial" panose="020B0604020202020204" pitchFamily="34" charset="0"/>
        <a:buChar char="•"/>
        <a:defRPr sz="1650" kern="1200">
          <a:solidFill>
            <a:schemeClr val="tx1"/>
          </a:solidFill>
          <a:latin typeface="+mn-lt"/>
          <a:ea typeface="Open Sans" panose="020B0606030504020204" pitchFamily="34" charset="0"/>
          <a:cs typeface="Open Sans" panose="020B0606030504020204" pitchFamily="34" charset="0"/>
        </a:defRPr>
      </a:lvl2pPr>
      <a:lvl3pPr marL="925830" indent="-171450" algn="l" defTabSz="685800" rtl="0" eaLnBrk="1" latinLnBrk="0" hangingPunct="1">
        <a:lnSpc>
          <a:spcPct val="90000"/>
        </a:lnSpc>
        <a:spcBef>
          <a:spcPts val="375"/>
        </a:spcBef>
        <a:spcAft>
          <a:spcPts val="375"/>
        </a:spcAft>
        <a:buClrTx/>
        <a:buSzPct val="110000"/>
        <a:buFont typeface="Courier New" panose="02070309020205020404" pitchFamily="49" charset="0"/>
        <a:buChar char="o"/>
        <a:defRPr sz="1500" kern="1200">
          <a:solidFill>
            <a:schemeClr val="tx1"/>
          </a:solidFill>
          <a:latin typeface="+mn-lt"/>
          <a:ea typeface="Open Sans" panose="020B0606030504020204" pitchFamily="34" charset="0"/>
          <a:cs typeface="Open Sans" panose="020B0606030504020204" pitchFamily="34" charset="0"/>
        </a:defRPr>
      </a:lvl3pPr>
      <a:lvl4pPr marL="1200150" indent="-171450" algn="l" defTabSz="685800" rtl="0" eaLnBrk="1" latinLnBrk="0" hangingPunct="1">
        <a:lnSpc>
          <a:spcPct val="90000"/>
        </a:lnSpc>
        <a:spcBef>
          <a:spcPts val="375"/>
        </a:spcBef>
        <a:spcAft>
          <a:spcPts val="375"/>
        </a:spcAft>
        <a:buClrTx/>
        <a:buSzPct val="110000"/>
        <a:buFont typeface="Arial" panose="020B0604020202020204" pitchFamily="34" charset="0"/>
        <a:buChar char="•"/>
        <a:defRPr sz="1350" kern="1200">
          <a:solidFill>
            <a:schemeClr val="tx1"/>
          </a:solidFill>
          <a:latin typeface="+mn-lt"/>
          <a:ea typeface="Open Sans" panose="020B0606030504020204" pitchFamily="34" charset="0"/>
          <a:cs typeface="Open Sans" panose="020B0606030504020204" pitchFamily="34" charset="0"/>
        </a:defRPr>
      </a:lvl4pPr>
      <a:lvl5pPr marL="1543050" indent="-171450" algn="l" defTabSz="685800" rtl="0" eaLnBrk="1" latinLnBrk="0" hangingPunct="1">
        <a:lnSpc>
          <a:spcPct val="90000"/>
        </a:lnSpc>
        <a:spcBef>
          <a:spcPts val="375"/>
        </a:spcBef>
        <a:spcAft>
          <a:spcPts val="375"/>
        </a:spcAft>
        <a:buClrTx/>
        <a:buSzPct val="110000"/>
        <a:buFont typeface="Arial" panose="020B0604020202020204" pitchFamily="34" charset="0"/>
        <a:buChar char="•"/>
        <a:defRPr sz="1350" kern="1200">
          <a:solidFill>
            <a:schemeClr val="tx1"/>
          </a:solidFill>
          <a:latin typeface="+mn-lt"/>
          <a:ea typeface="Open Sans" panose="020B0606030504020204" pitchFamily="34" charset="0"/>
          <a:cs typeface="Open Sans" panose="020B0606030504020204" pitchFamily="34"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8" Type="http://schemas.openxmlformats.org/officeDocument/2006/relationships/hyperlink" Target="mailto:Mnahay@humana.com" TargetMode="External"/><Relationship Id="rId3" Type="http://schemas.openxmlformats.org/officeDocument/2006/relationships/hyperlink" Target="mailto:darin.hurst@caresource.com" TargetMode="External"/><Relationship Id="rId7" Type="http://schemas.openxmlformats.org/officeDocument/2006/relationships/hyperlink" Target="mailto:shelly.milvet@uhc.com" TargetMode="External"/><Relationship Id="rId2" Type="http://schemas.openxmlformats.org/officeDocument/2006/relationships/hyperlink" Target="mailto:edavis3@amerihealthcaritasoh.com" TargetMode="External"/><Relationship Id="rId1" Type="http://schemas.openxmlformats.org/officeDocument/2006/relationships/slideLayout" Target="../slideLayouts/slideLayout5.xml"/><Relationship Id="rId6" Type="http://schemas.openxmlformats.org/officeDocument/2006/relationships/hyperlink" Target="mailto:mmayle@amerihealthcaritasoh.com" TargetMode="External"/><Relationship Id="rId5" Type="http://schemas.openxmlformats.org/officeDocument/2006/relationships/hyperlink" Target="mailto:pam.sanborn@caresource.com" TargetMode="External"/><Relationship Id="rId4" Type="http://schemas.openxmlformats.org/officeDocument/2006/relationships/hyperlink" Target="mailto:Nora.Trimboli@anthemcom" TargetMode="External"/><Relationship Id="rId9" Type="http://schemas.openxmlformats.org/officeDocument/2006/relationships/hyperlink" Target="mailto:Mkickel@humana.com" TargetMode="Externa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5.xml"/><Relationship Id="rId4" Type="http://schemas.openxmlformats.org/officeDocument/2006/relationships/image" Target="../media/image10.png"/></Relationships>
</file>

<file path=ppt/slides/_rels/slide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xml"/><Relationship Id="rId1" Type="http://schemas.openxmlformats.org/officeDocument/2006/relationships/slideLayout" Target="../slideLayouts/slideLayout5.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6.xml"/><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433428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graphicFrame>
        <p:nvGraphicFramePr>
          <p:cNvPr id="3" name="Table 2">
            <a:extLst>
              <a:ext uri="{FF2B5EF4-FFF2-40B4-BE49-F238E27FC236}">
                <a16:creationId xmlns:a16="http://schemas.microsoft.com/office/drawing/2014/main" id="{0ED7F08C-53BD-027A-E87F-05200C4D0D16}"/>
              </a:ext>
            </a:extLst>
          </p:cNvPr>
          <p:cNvGraphicFramePr>
            <a:graphicFrameLocks noGrp="1"/>
          </p:cNvGraphicFramePr>
          <p:nvPr/>
        </p:nvGraphicFramePr>
        <p:xfrm>
          <a:off x="273377" y="886882"/>
          <a:ext cx="11645246" cy="5263547"/>
        </p:xfrm>
        <a:graphic>
          <a:graphicData uri="http://schemas.openxmlformats.org/drawingml/2006/table">
            <a:tbl>
              <a:tblPr firstRow="1" bandRow="1">
                <a:tableStyleId>{5C22544A-7EE6-4342-B048-85BDC9FD1C3A}</a:tableStyleId>
              </a:tblPr>
              <a:tblGrid>
                <a:gridCol w="3514848">
                  <a:extLst>
                    <a:ext uri="{9D8B030D-6E8A-4147-A177-3AD203B41FA5}">
                      <a16:colId xmlns:a16="http://schemas.microsoft.com/office/drawing/2014/main" val="852594508"/>
                    </a:ext>
                  </a:extLst>
                </a:gridCol>
                <a:gridCol w="5987146">
                  <a:extLst>
                    <a:ext uri="{9D8B030D-6E8A-4147-A177-3AD203B41FA5}">
                      <a16:colId xmlns:a16="http://schemas.microsoft.com/office/drawing/2014/main" val="296535630"/>
                    </a:ext>
                  </a:extLst>
                </a:gridCol>
                <a:gridCol w="2143252">
                  <a:extLst>
                    <a:ext uri="{9D8B030D-6E8A-4147-A177-3AD203B41FA5}">
                      <a16:colId xmlns:a16="http://schemas.microsoft.com/office/drawing/2014/main" val="5080488"/>
                    </a:ext>
                  </a:extLst>
                </a:gridCol>
              </a:tblGrid>
              <a:tr h="403874">
                <a:tc>
                  <a:txBody>
                    <a:bodyPr/>
                    <a:lstStyle/>
                    <a:p>
                      <a:pPr algn="ctr"/>
                      <a:r>
                        <a:rPr lang="en-US" sz="2000" dirty="0"/>
                        <a:t>Intervention</a:t>
                      </a:r>
                    </a:p>
                  </a:txBody>
                  <a:tcPr/>
                </a:tc>
                <a:tc>
                  <a:txBody>
                    <a:bodyPr/>
                    <a:lstStyle/>
                    <a:p>
                      <a:pPr algn="ctr"/>
                      <a:r>
                        <a:rPr lang="en-US" sz="2000" dirty="0"/>
                        <a:t>Description</a:t>
                      </a:r>
                    </a:p>
                  </a:txBody>
                  <a:tcPr/>
                </a:tc>
                <a:tc>
                  <a:txBody>
                    <a:bodyPr/>
                    <a:lstStyle/>
                    <a:p>
                      <a:pPr algn="ctr"/>
                      <a:r>
                        <a:rPr lang="en-US" sz="2000" dirty="0"/>
                        <a:t>Measure(s)</a:t>
                      </a:r>
                    </a:p>
                  </a:txBody>
                  <a:tcPr/>
                </a:tc>
                <a:extLst>
                  <a:ext uri="{0D108BD9-81ED-4DB2-BD59-A6C34878D82A}">
                    <a16:rowId xmlns:a16="http://schemas.microsoft.com/office/drawing/2014/main" val="761397760"/>
                  </a:ext>
                </a:extLst>
              </a:tr>
              <a:tr h="835924">
                <a:tc>
                  <a:txBody>
                    <a:bodyPr/>
                    <a:lstStyle/>
                    <a:p>
                      <a:r>
                        <a:rPr lang="en-US" sz="1300" dirty="0"/>
                        <a:t>Embedded Peer Support Services (in ED)</a:t>
                      </a:r>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dirty="0">
                          <a:latin typeface="+mn-lt"/>
                        </a:rPr>
                        <a:t>Integrates peer support specialists (individuals with lived experience of substance use recovery) into the Emergency Department to provide support to patients presenting with SUD.  Peer Supports engage with patients/members to offer emotional support, share recovery resources, and facilitate connections to treatment and community services.</a:t>
                      </a:r>
                    </a:p>
                  </a:txBody>
                  <a:tcPr/>
                </a:tc>
                <a:tc>
                  <a:txBody>
                    <a:bodyPr/>
                    <a:lstStyle/>
                    <a:p>
                      <a:r>
                        <a:rPr lang="en-US" sz="1300"/>
                        <a:t>FUA</a:t>
                      </a:r>
                    </a:p>
                    <a:p>
                      <a:r>
                        <a:rPr lang="en-US" sz="1300"/>
                        <a:t>EDM-A</a:t>
                      </a:r>
                      <a:endParaRPr lang="en-US" sz="1300" dirty="0"/>
                    </a:p>
                  </a:txBody>
                  <a:tcPr/>
                </a:tc>
                <a:extLst>
                  <a:ext uri="{0D108BD9-81ED-4DB2-BD59-A6C34878D82A}">
                    <a16:rowId xmlns:a16="http://schemas.microsoft.com/office/drawing/2014/main" val="580904602"/>
                  </a:ext>
                </a:extLst>
              </a:tr>
              <a:tr h="334071">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BH Member Cell Phone Program</a:t>
                      </a:r>
                    </a:p>
                    <a:p>
                      <a:endParaRPr lang="en-US" sz="1300" dirty="0"/>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i="0" u="none" strike="noStrike" noProof="0" dirty="0">
                          <a:latin typeface="+mn-lt"/>
                        </a:rPr>
                        <a:t>Ensures that members have reliable means of communication to access follow-up care, support services, and direct MCO </a:t>
                      </a:r>
                      <a:r>
                        <a:rPr lang="en-US" sz="1300" b="0" i="0" u="none" strike="noStrike" noProof="0">
                          <a:latin typeface="+mn-lt"/>
                        </a:rPr>
                        <a:t>assistance.</a:t>
                      </a:r>
                      <a:endParaRPr lang="en-US" sz="1300" dirty="0"/>
                    </a:p>
                  </a:txBody>
                  <a:tcPr/>
                </a:tc>
                <a:tc>
                  <a:txBody>
                    <a:bodyPr/>
                    <a:lstStyle/>
                    <a:p>
                      <a:r>
                        <a:rPr lang="en-US" sz="1300" dirty="0"/>
                        <a:t>FUA</a:t>
                      </a:r>
                    </a:p>
                    <a:p>
                      <a:r>
                        <a:rPr lang="en-US" sz="1300" dirty="0"/>
                        <a:t>EDM-A</a:t>
                      </a:r>
                    </a:p>
                  </a:txBody>
                  <a:tcPr/>
                </a:tc>
                <a:extLst>
                  <a:ext uri="{0D108BD9-81ED-4DB2-BD59-A6C34878D82A}">
                    <a16:rowId xmlns:a16="http://schemas.microsoft.com/office/drawing/2014/main" val="3085032394"/>
                  </a:ext>
                </a:extLst>
              </a:tr>
              <a:tr h="856586">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dirty="0">
                          <a:solidFill>
                            <a:schemeClr val="tx1"/>
                          </a:solidFill>
                          <a:latin typeface="+mn-lt"/>
                        </a:rPr>
                        <a:t>Connection or Creation of Bridge Clinics</a:t>
                      </a:r>
                    </a:p>
                    <a:p>
                      <a:endParaRPr lang="en-US" sz="1300" dirty="0"/>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dirty="0">
                          <a:latin typeface="+mn-lt"/>
                        </a:rPr>
                        <a:t>Establishes or connects patients/members to bridge clinics, designed to provide short-term care to those with SUD focusing on low-barrier access, MAT induction, and harm reduction while serving as a critical link between EDs and long-term OP care.</a:t>
                      </a:r>
                    </a:p>
                  </a:txBody>
                  <a:tcPr/>
                </a:tc>
                <a:tc>
                  <a:txBody>
                    <a:bodyPr/>
                    <a:lstStyle/>
                    <a:p>
                      <a:r>
                        <a:rPr lang="en-US" sz="1300" dirty="0"/>
                        <a:t>FUA</a:t>
                      </a:r>
                    </a:p>
                  </a:txBody>
                  <a:tcPr/>
                </a:tc>
                <a:extLst>
                  <a:ext uri="{0D108BD9-81ED-4DB2-BD59-A6C34878D82A}">
                    <a16:rowId xmlns:a16="http://schemas.microsoft.com/office/drawing/2014/main" val="2735862997"/>
                  </a:ext>
                </a:extLst>
              </a:tr>
              <a:tr h="912513">
                <a:tc>
                  <a:txBody>
                    <a:bodyPr/>
                    <a:lstStyle/>
                    <a:p>
                      <a:r>
                        <a:rPr lang="en-US" sz="1300" b="0" dirty="0">
                          <a:latin typeface="+mn-lt"/>
                        </a:rPr>
                        <a:t>Same Day Billable BH and PH Care</a:t>
                      </a:r>
                      <a:endParaRPr lang="en-US" sz="1300" dirty="0"/>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i="0" kern="1200" dirty="0">
                          <a:solidFill>
                            <a:schemeClr val="dk1"/>
                          </a:solidFill>
                          <a:effectLst/>
                          <a:latin typeface="+mn-lt"/>
                          <a:ea typeface="+mn-ea"/>
                          <a:cs typeface="+mn-cs"/>
                        </a:rPr>
                        <a:t>Delivery and documentation of both physical health and behavioral health services to a patient by qualified providers during a single day, with each service meeting criteria for medical necessity and compliant billing, to improve access and care integration</a:t>
                      </a:r>
                      <a:endParaRPr lang="en-US" sz="1300" b="0" i="0" u="none" strike="noStrike" noProof="0" dirty="0">
                        <a:latin typeface="+mn-lt"/>
                      </a:endParaRPr>
                    </a:p>
                  </a:txBody>
                  <a:tcPr/>
                </a:tc>
                <a:tc>
                  <a:txBody>
                    <a:bodyPr/>
                    <a:lstStyle/>
                    <a:p>
                      <a:r>
                        <a:rPr lang="en-US" sz="1300" dirty="0"/>
                        <a:t>FUA</a:t>
                      </a:r>
                    </a:p>
                    <a:p>
                      <a:r>
                        <a:rPr lang="en-US" sz="1300" dirty="0"/>
                        <a:t>EDM-A</a:t>
                      </a:r>
                    </a:p>
                  </a:txBody>
                  <a:tcPr/>
                </a:tc>
                <a:extLst>
                  <a:ext uri="{0D108BD9-81ED-4DB2-BD59-A6C34878D82A}">
                    <a16:rowId xmlns:a16="http://schemas.microsoft.com/office/drawing/2014/main" val="3070635450"/>
                  </a:ext>
                </a:extLst>
              </a:tr>
              <a:tr h="783771">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dirty="0">
                          <a:solidFill>
                            <a:schemeClr val="tx1"/>
                          </a:solidFill>
                        </a:rPr>
                        <a:t>Strategic Engagement Incentive</a:t>
                      </a:r>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i="0" u="none" strike="noStrike" kern="1200" noProof="0" dirty="0">
                          <a:solidFill>
                            <a:schemeClr val="dk1"/>
                          </a:solidFill>
                          <a:effectLst/>
                          <a:latin typeface="+mn-lt"/>
                          <a:ea typeface="+mn-ea"/>
                          <a:cs typeface="+mn-cs"/>
                        </a:rPr>
                        <a:t>Establishes</a:t>
                      </a:r>
                      <a:r>
                        <a:rPr lang="en-US" sz="1300" b="0" i="0" kern="1200" dirty="0">
                          <a:solidFill>
                            <a:schemeClr val="dk1"/>
                          </a:solidFill>
                          <a:effectLst/>
                          <a:latin typeface="+mn-lt"/>
                          <a:ea typeface="+mn-ea"/>
                          <a:cs typeface="+mn-cs"/>
                        </a:rPr>
                        <a:t> financial and performance-based incentives for providers to proactively use available data to engage patients and ensure timely coordination of follow-up care.</a:t>
                      </a:r>
                      <a:endParaRPr lang="en-US" sz="1300" b="0" i="0" u="none" strike="noStrike" noProof="0" dirty="0">
                        <a:latin typeface="+mn-lt"/>
                      </a:endParaRPr>
                    </a:p>
                  </a:txBody>
                  <a:tcPr/>
                </a:tc>
                <a:tc>
                  <a:txBody>
                    <a:bodyPr/>
                    <a:lstStyle/>
                    <a:p>
                      <a:r>
                        <a:rPr lang="en-US" sz="1300" dirty="0"/>
                        <a:t>FUA</a:t>
                      </a:r>
                    </a:p>
                    <a:p>
                      <a:r>
                        <a:rPr lang="en-US" sz="1300" dirty="0"/>
                        <a:t>EDM-A</a:t>
                      </a:r>
                    </a:p>
                  </a:txBody>
                  <a:tcPr/>
                </a:tc>
                <a:extLst>
                  <a:ext uri="{0D108BD9-81ED-4DB2-BD59-A6C34878D82A}">
                    <a16:rowId xmlns:a16="http://schemas.microsoft.com/office/drawing/2014/main" val="2345429309"/>
                  </a:ext>
                </a:extLst>
              </a:tr>
              <a:tr h="709749">
                <a:tc>
                  <a:txBody>
                    <a:bodyPr/>
                    <a:lstStyle/>
                    <a:p>
                      <a:pPr lvl="0">
                        <a:buNone/>
                      </a:pPr>
                      <a:r>
                        <a:rPr lang="en-US" sz="1300" b="0" dirty="0">
                          <a:latin typeface="+mn-lt"/>
                        </a:rPr>
                        <a:t>Transportation Assistance</a:t>
                      </a:r>
                      <a:endParaRPr lang="en-US" sz="1300" dirty="0"/>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300" b="0" i="0" u="none" strike="noStrike" noProof="0" dirty="0">
                          <a:latin typeface="+mn-lt"/>
                        </a:rPr>
                        <a:t>Offering targeted transportation support to members and Providers including resource navigation, increased access, and direct connections to MCOs, with the goal of addressing barriers to timely follow-up care after ED visits.</a:t>
                      </a:r>
                    </a:p>
                  </a:txBody>
                  <a:tcPr/>
                </a:tc>
                <a:tc>
                  <a:txBody>
                    <a:bodyPr/>
                    <a:lstStyle/>
                    <a:p>
                      <a:pPr lvl="0">
                        <a:buNone/>
                      </a:pPr>
                      <a:r>
                        <a:rPr lang="en-US" sz="1300" dirty="0"/>
                        <a:t>FUA</a:t>
                      </a:r>
                    </a:p>
                    <a:p>
                      <a:pPr lvl="0">
                        <a:buNone/>
                      </a:pPr>
                      <a:r>
                        <a:rPr lang="en-US" sz="1300" dirty="0"/>
                        <a:t>EDM-A</a:t>
                      </a:r>
                    </a:p>
                  </a:txBody>
                  <a:tcPr/>
                </a:tc>
                <a:extLst>
                  <a:ext uri="{0D108BD9-81ED-4DB2-BD59-A6C34878D82A}">
                    <a16:rowId xmlns:a16="http://schemas.microsoft.com/office/drawing/2014/main" val="2814321567"/>
                  </a:ext>
                </a:extLst>
              </a:tr>
            </a:tbl>
          </a:graphicData>
        </a:graphic>
      </p:graphicFrame>
      <p:sp>
        <p:nvSpPr>
          <p:cNvPr id="4" name="Title 3">
            <a:extLst>
              <a:ext uri="{FF2B5EF4-FFF2-40B4-BE49-F238E27FC236}">
                <a16:creationId xmlns:a16="http://schemas.microsoft.com/office/drawing/2014/main" id="{96FF6A8C-6105-A1DF-3008-EE912F3A469A}"/>
              </a:ext>
            </a:extLst>
          </p:cNvPr>
          <p:cNvSpPr txBox="1">
            <a:spLocks/>
          </p:cNvSpPr>
          <p:nvPr/>
        </p:nvSpPr>
        <p:spPr>
          <a:xfrm>
            <a:off x="273377" y="469441"/>
            <a:ext cx="6721312" cy="507831"/>
          </a:xfrm>
          <a:prstGeom prst="rect">
            <a:avLst/>
          </a:prstGeom>
        </p:spPr>
        <p:txBody>
          <a:bodyPr>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dirty="0"/>
              <a:t>Provider Intervention Planning</a:t>
            </a:r>
          </a:p>
        </p:txBody>
      </p:sp>
    </p:spTree>
    <p:extLst>
      <p:ext uri="{BB962C8B-B14F-4D97-AF65-F5344CB8AC3E}">
        <p14:creationId xmlns:p14="http://schemas.microsoft.com/office/powerpoint/2010/main" val="130438164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B814AA12-564F-8FF7-62E9-0D8233975804}"/>
              </a:ext>
            </a:extLst>
          </p:cNvPr>
          <p:cNvSpPr>
            <a:spLocks noGrp="1"/>
          </p:cNvSpPr>
          <p:nvPr>
            <p:ph type="sldNum" sz="quarter" idx="14"/>
          </p:nvPr>
        </p:nvSpPr>
        <p:spPr/>
        <p:txBody>
          <a:bodyPr/>
          <a:lstStyle/>
          <a:p>
            <a:fld id="{77F59FA7-9E35-E641-9260-462B0A5FC689}" type="slidenum">
              <a:rPr lang="en-US" smtClean="0"/>
              <a:pPr/>
              <a:t>11</a:t>
            </a:fld>
            <a:endParaRPr lang="en-US"/>
          </a:p>
        </p:txBody>
      </p:sp>
      <p:sp>
        <p:nvSpPr>
          <p:cNvPr id="4" name="Title 3">
            <a:extLst>
              <a:ext uri="{FF2B5EF4-FFF2-40B4-BE49-F238E27FC236}">
                <a16:creationId xmlns:a16="http://schemas.microsoft.com/office/drawing/2014/main" id="{734D2907-6FBB-0606-AE11-A64DE3FCA77F}"/>
              </a:ext>
            </a:extLst>
          </p:cNvPr>
          <p:cNvSpPr txBox="1">
            <a:spLocks/>
          </p:cNvSpPr>
          <p:nvPr/>
        </p:nvSpPr>
        <p:spPr>
          <a:xfrm>
            <a:off x="327805" y="479869"/>
            <a:ext cx="11319909" cy="859074"/>
          </a:xfrm>
          <a:prstGeom prst="rect">
            <a:avLst/>
          </a:prstGeom>
        </p:spPr>
        <p:txBody>
          <a:bodyPr lIns="91440" tIns="45720" rIns="91440" bIns="45720" anchor="t">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Partnership Discussion </a:t>
            </a:r>
            <a:endParaRPr lang="en-US" sz="2400"/>
          </a:p>
        </p:txBody>
      </p:sp>
      <p:sp>
        <p:nvSpPr>
          <p:cNvPr id="6" name="Rectangle 2">
            <a:extLst>
              <a:ext uri="{FF2B5EF4-FFF2-40B4-BE49-F238E27FC236}">
                <a16:creationId xmlns:a16="http://schemas.microsoft.com/office/drawing/2014/main" id="{7E099EF3-04F2-7126-E412-7D0EDE5EA369}"/>
              </a:ext>
            </a:extLst>
          </p:cNvPr>
          <p:cNvSpPr>
            <a:spLocks noChangeArrowheads="1"/>
          </p:cNvSpPr>
          <p:nvPr/>
        </p:nvSpPr>
        <p:spPr bwMode="auto">
          <a:xfrm>
            <a:off x="327805" y="1143957"/>
            <a:ext cx="11015109" cy="3046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285750" indent="-285750" eaLnBrk="0" fontAlgn="base" hangingPunct="0">
              <a:spcBef>
                <a:spcPct val="0"/>
              </a:spcBef>
              <a:spcAft>
                <a:spcPct val="0"/>
              </a:spcAft>
              <a:buFont typeface="Wingdings" panose="05000000000000000000" pitchFamily="2" charset="2"/>
              <a:buChar char="q"/>
            </a:pPr>
            <a:r>
              <a:rPr kumimoji="0" lang="en-US" altLang="en-US" sz="1600" i="0" u="none" strike="noStrike" cap="none" normalizeH="0" baseline="0" dirty="0">
                <a:ln>
                  <a:noFill/>
                </a:ln>
                <a:effectLst/>
                <a:cs typeface="Segoe UI"/>
              </a:rPr>
              <a:t>Can you tell us a little about your organization and </a:t>
            </a:r>
            <a:r>
              <a:rPr lang="en-US" altLang="en-US" sz="1600" dirty="0">
                <a:cs typeface="Segoe UI"/>
              </a:rPr>
              <a:t>services provided</a:t>
            </a:r>
            <a:r>
              <a:rPr kumimoji="0" lang="en-US" altLang="en-US" sz="1600" i="0" u="none" strike="noStrike" cap="none" normalizeH="0" baseline="0" dirty="0">
                <a:ln>
                  <a:noFill/>
                </a:ln>
                <a:effectLst/>
                <a:cs typeface="Segoe UI"/>
              </a:rPr>
              <a:t>?</a:t>
            </a:r>
          </a:p>
          <a:p>
            <a:pPr eaLnBrk="0" fontAlgn="base" hangingPunct="0">
              <a:spcBef>
                <a:spcPct val="0"/>
              </a:spcBef>
              <a:spcAft>
                <a:spcPct val="0"/>
              </a:spcAft>
            </a:pPr>
            <a:endParaRPr lang="en-US" altLang="en-US" sz="1600">
              <a:ea typeface="Source Sans Pro"/>
              <a:cs typeface="Segoe UI" panose="020B0502040204020203" pitchFamily="34" charset="0"/>
            </a:endParaRPr>
          </a:p>
          <a:p>
            <a:pPr marL="285750" indent="-285750" eaLnBrk="0" fontAlgn="base" hangingPunct="0">
              <a:spcBef>
                <a:spcPct val="0"/>
              </a:spcBef>
              <a:spcAft>
                <a:spcPct val="0"/>
              </a:spcAft>
              <a:buFont typeface="Wingdings" panose="05000000000000000000" pitchFamily="2" charset="2"/>
              <a:buChar char="q"/>
            </a:pPr>
            <a:r>
              <a:rPr lang="en-US" altLang="en-US" sz="1600" dirty="0">
                <a:cs typeface="Segoe UI"/>
              </a:rPr>
              <a:t>Do you currently have any</a:t>
            </a:r>
            <a:r>
              <a:rPr kumimoji="0" lang="en-US" altLang="en-US" sz="1600" i="0" u="none" strike="noStrike" cap="none" normalizeH="0" baseline="0" dirty="0">
                <a:ln>
                  <a:noFill/>
                </a:ln>
                <a:effectLst/>
                <a:cs typeface="Segoe UI"/>
              </a:rPr>
              <a:t> strategies to support individuals in the first week following an ED visit for substance use disorder or mental health concerns? </a:t>
            </a:r>
            <a:endParaRPr lang="en-US" altLang="en-US" sz="1600" i="0" u="none" strike="noStrike" cap="none" normalizeH="0" baseline="0" dirty="0">
              <a:ln>
                <a:noFill/>
              </a:ln>
              <a:effectLst/>
              <a:ea typeface="Source Sans Pro"/>
              <a:cs typeface="Segoe UI"/>
            </a:endParaRPr>
          </a:p>
          <a:p>
            <a:pPr marL="742950" lvl="1" indent="-285750" eaLnBrk="0" fontAlgn="base" hangingPunct="0">
              <a:spcBef>
                <a:spcPct val="0"/>
              </a:spcBef>
              <a:spcAft>
                <a:spcPct val="0"/>
              </a:spcAft>
              <a:buFont typeface="Wingdings" panose="05000000000000000000" pitchFamily="2" charset="2"/>
              <a:buChar char="q"/>
            </a:pPr>
            <a:r>
              <a:rPr kumimoji="0" lang="en-US" altLang="en-US" sz="1600" i="0" u="none" strike="noStrike" cap="none" normalizeH="0" baseline="0" dirty="0">
                <a:ln>
                  <a:noFill/>
                </a:ln>
                <a:effectLst/>
                <a:cs typeface="Segoe UI"/>
              </a:rPr>
              <a:t>If yes, what challenges have you encountered in ensuring timely follow-up care and how have you addressed them? </a:t>
            </a:r>
            <a:endParaRPr lang="en-US" altLang="en-US" sz="1600" i="0" u="none" strike="noStrike" cap="none" normalizeH="0" baseline="0" dirty="0">
              <a:ln>
                <a:noFill/>
              </a:ln>
              <a:effectLst/>
              <a:ea typeface="Source Sans Pro"/>
              <a:cs typeface="Segoe UI"/>
            </a:endParaRPr>
          </a:p>
          <a:p>
            <a:pPr marL="742950" lvl="1" indent="-285750" eaLnBrk="0" fontAlgn="base" hangingPunct="0">
              <a:spcBef>
                <a:spcPct val="0"/>
              </a:spcBef>
              <a:spcAft>
                <a:spcPct val="0"/>
              </a:spcAft>
              <a:buFont typeface="Wingdings" panose="05000000000000000000" pitchFamily="2" charset="2"/>
              <a:buChar char="q"/>
            </a:pPr>
            <a:r>
              <a:rPr kumimoji="0" lang="en-US" altLang="en-US" sz="1600" i="0" u="none" strike="noStrike" cap="none" normalizeH="0" baseline="0" dirty="0">
                <a:ln>
                  <a:noFill/>
                </a:ln>
                <a:effectLst/>
                <a:cs typeface="Segoe UI"/>
              </a:rPr>
              <a:t>Can you share any success stories or outcomes from your existing follow-up initiatives? </a:t>
            </a:r>
            <a:endParaRPr lang="en-US" altLang="en-US" sz="1600" dirty="0">
              <a:ea typeface="Source Sans Pro"/>
              <a:cs typeface="Segoe UI"/>
            </a:endParaRPr>
          </a:p>
          <a:p>
            <a:pPr marL="285750" indent="-285750" eaLnBrk="0" fontAlgn="base" hangingPunct="0">
              <a:spcBef>
                <a:spcPct val="0"/>
              </a:spcBef>
              <a:spcAft>
                <a:spcPct val="0"/>
              </a:spcAft>
              <a:buFont typeface="Wingdings" panose="05000000000000000000" pitchFamily="2" charset="2"/>
              <a:buChar char="q"/>
            </a:pPr>
            <a:endParaRPr lang="en-US" sz="1600" b="0" i="0">
              <a:solidFill>
                <a:srgbClr val="424242"/>
              </a:solidFill>
              <a:effectLst/>
              <a:cs typeface="Segoe UI" panose="020B0502040204020203" pitchFamily="34" charset="0"/>
            </a:endParaRPr>
          </a:p>
          <a:p>
            <a:pPr marL="285750" indent="-285750" eaLnBrk="0" fontAlgn="base" hangingPunct="0">
              <a:spcBef>
                <a:spcPct val="0"/>
              </a:spcBef>
              <a:spcAft>
                <a:spcPct val="0"/>
              </a:spcAft>
              <a:buFont typeface="Wingdings" panose="05000000000000000000" pitchFamily="2" charset="2"/>
              <a:buChar char="q"/>
            </a:pPr>
            <a:r>
              <a:rPr lang="en-US" sz="1600" b="0" i="0" dirty="0">
                <a:solidFill>
                  <a:srgbClr val="424242"/>
                </a:solidFill>
                <a:effectLst/>
              </a:rPr>
              <a:t>How can our organizations work together to address barriers to follow-up care for </a:t>
            </a:r>
            <a:r>
              <a:rPr lang="en-US" sz="1600" dirty="0">
                <a:solidFill>
                  <a:srgbClr val="424242"/>
                </a:solidFill>
              </a:rPr>
              <a:t>adults</a:t>
            </a:r>
            <a:r>
              <a:rPr lang="en-US" sz="1600" b="0" i="0" dirty="0">
                <a:solidFill>
                  <a:srgbClr val="424242"/>
                </a:solidFill>
                <a:effectLst/>
              </a:rPr>
              <a:t>?</a:t>
            </a:r>
            <a:endParaRPr lang="en-US" sz="1600" b="0" i="0" dirty="0">
              <a:solidFill>
                <a:srgbClr val="424242"/>
              </a:solidFill>
              <a:effectLst/>
              <a:ea typeface="Source Sans Pro"/>
            </a:endParaRPr>
          </a:p>
          <a:p>
            <a:pPr marL="742950" lvl="1" indent="-285750">
              <a:spcBef>
                <a:spcPct val="0"/>
              </a:spcBef>
              <a:spcAft>
                <a:spcPct val="0"/>
              </a:spcAft>
              <a:buFont typeface="Wingdings" panose="05000000000000000000" pitchFamily="2" charset="2"/>
              <a:buChar char="q"/>
            </a:pPr>
            <a:r>
              <a:rPr lang="en-US" sz="1600" dirty="0">
                <a:solidFill>
                  <a:srgbClr val="424242"/>
                </a:solidFill>
                <a:ea typeface="Source Sans Pro"/>
              </a:rPr>
              <a:t>Is there potential to test the MCO interventions with your organization?</a:t>
            </a:r>
          </a:p>
          <a:p>
            <a:pPr marL="742950" lvl="1" indent="-285750" eaLnBrk="0" fontAlgn="base" hangingPunct="0">
              <a:spcBef>
                <a:spcPct val="0"/>
              </a:spcBef>
              <a:spcAft>
                <a:spcPct val="0"/>
              </a:spcAft>
              <a:buFont typeface="Wingdings" panose="05000000000000000000" pitchFamily="2" charset="2"/>
              <a:buChar char="q"/>
            </a:pPr>
            <a:r>
              <a:rPr lang="en-US" sz="1600" b="0" i="0" dirty="0">
                <a:solidFill>
                  <a:srgbClr val="424242"/>
                </a:solidFill>
                <a:effectLst/>
              </a:rPr>
              <a:t>Are there any innovative approaches or best practices you have seen in other partnerships that we could consider?</a:t>
            </a:r>
            <a:endParaRPr lang="en-US" sz="1600" b="0" i="0" dirty="0">
              <a:solidFill>
                <a:srgbClr val="424242"/>
              </a:solidFill>
              <a:effectLst/>
              <a:ea typeface="Source Sans Pro"/>
            </a:endParaRPr>
          </a:p>
          <a:p>
            <a:pPr marL="742950" lvl="1" indent="-285750" eaLnBrk="0" fontAlgn="base" hangingPunct="0">
              <a:spcBef>
                <a:spcPct val="0"/>
              </a:spcBef>
              <a:spcAft>
                <a:spcPct val="0"/>
              </a:spcAft>
              <a:buFont typeface="Wingdings" panose="05000000000000000000" pitchFamily="2" charset="2"/>
              <a:buChar char="q"/>
            </a:pPr>
            <a:endParaRPr kumimoji="0" lang="en-US" altLang="en-US" sz="1600" i="0" u="none" strike="noStrike" cap="none" normalizeH="0" baseline="0">
              <a:ln>
                <a:noFill/>
              </a:ln>
              <a:solidFill>
                <a:schemeClr val="tx1"/>
              </a:solidFill>
              <a:effectLst/>
              <a:cs typeface="Segoe UI" panose="020B0502040204020203" pitchFamily="34" charset="0"/>
            </a:endParaRPr>
          </a:p>
          <a:p>
            <a:pPr marR="0" lvl="0" algn="l" defTabSz="914400" rtl="0" eaLnBrk="0" fontAlgn="base" latinLnBrk="0" hangingPunct="0">
              <a:lnSpc>
                <a:spcPct val="100000"/>
              </a:lnSpc>
              <a:spcBef>
                <a:spcPct val="0"/>
              </a:spcBef>
              <a:spcAft>
                <a:spcPct val="0"/>
              </a:spcAft>
              <a:buClrTx/>
              <a:buSzTx/>
              <a:tabLst/>
            </a:pPr>
            <a:endParaRPr kumimoji="0" lang="en-US" altLang="en-US" sz="1600" i="0" u="none" strike="noStrike" cap="none" normalizeH="0" baseline="0">
              <a:ln>
                <a:noFill/>
              </a:ln>
              <a:solidFill>
                <a:schemeClr val="tx1"/>
              </a:solidFill>
              <a:effectLst/>
              <a:cs typeface="Segoe UI" panose="020B0502040204020203" pitchFamily="34" charset="0"/>
            </a:endParaRPr>
          </a:p>
        </p:txBody>
      </p:sp>
    </p:spTree>
    <p:extLst>
      <p:ext uri="{BB962C8B-B14F-4D97-AF65-F5344CB8AC3E}">
        <p14:creationId xmlns:p14="http://schemas.microsoft.com/office/powerpoint/2010/main" val="342514421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2E92F5-681D-B14B-3774-2B55E0C5DCDE}"/>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9C0C84C-6535-F989-76BC-A0C83AA7B945}"/>
              </a:ext>
            </a:extLst>
          </p:cNvPr>
          <p:cNvSpPr>
            <a:spLocks noGrp="1"/>
          </p:cNvSpPr>
          <p:nvPr>
            <p:ph type="sldNum" sz="quarter" idx="14"/>
          </p:nvPr>
        </p:nvSpPr>
        <p:spPr/>
        <p:txBody>
          <a:bodyPr/>
          <a:lstStyle/>
          <a:p>
            <a:fld id="{77F59FA7-9E35-E641-9260-462B0A5FC689}" type="slidenum">
              <a:rPr lang="en-US" smtClean="0"/>
              <a:pPr/>
              <a:t>12</a:t>
            </a:fld>
            <a:endParaRPr lang="en-US"/>
          </a:p>
        </p:txBody>
      </p:sp>
      <p:sp>
        <p:nvSpPr>
          <p:cNvPr id="3" name="TextBox 2">
            <a:extLst>
              <a:ext uri="{FF2B5EF4-FFF2-40B4-BE49-F238E27FC236}">
                <a16:creationId xmlns:a16="http://schemas.microsoft.com/office/drawing/2014/main" id="{BF47627E-1E44-42BF-7480-477D6D355C42}"/>
              </a:ext>
            </a:extLst>
          </p:cNvPr>
          <p:cNvSpPr txBox="1"/>
          <p:nvPr/>
        </p:nvSpPr>
        <p:spPr>
          <a:xfrm>
            <a:off x="354402" y="1097407"/>
            <a:ext cx="11483195" cy="1077218"/>
          </a:xfrm>
          <a:prstGeom prst="rect">
            <a:avLst/>
          </a:prstGeom>
          <a:noFill/>
        </p:spPr>
        <p:txBody>
          <a:bodyPr wrap="square" lIns="91440" tIns="45720" rIns="91440" bIns="45720" rtlCol="0" anchor="t">
            <a:spAutoFit/>
          </a:bodyPr>
          <a:lstStyle/>
          <a:p>
            <a:pPr marL="285750" indent="-285750">
              <a:buFont typeface="Wingdings"/>
              <a:buChar char="q"/>
            </a:pPr>
            <a:r>
              <a:rPr lang="en-US" sz="1600">
                <a:ea typeface="Source Sans Pro"/>
              </a:rPr>
              <a:t>Ideas for partnership</a:t>
            </a:r>
          </a:p>
          <a:p>
            <a:pPr marL="285750" indent="-285750">
              <a:buFont typeface="Wingdings"/>
              <a:buChar char="q"/>
            </a:pPr>
            <a:r>
              <a:rPr lang="en-US" sz="1600">
                <a:solidFill>
                  <a:schemeClr val="dk1"/>
                </a:solidFill>
                <a:ea typeface="Source Sans Pro"/>
              </a:rPr>
              <a:t>Next steps for engagement and responsible parties</a:t>
            </a:r>
          </a:p>
          <a:p>
            <a:pPr marL="285750" indent="-285750">
              <a:buFont typeface="Wingdings"/>
              <a:buChar char="q"/>
            </a:pPr>
            <a:r>
              <a:rPr lang="en-US" sz="1600">
                <a:solidFill>
                  <a:schemeClr val="dk1"/>
                </a:solidFill>
                <a:ea typeface="Source Sans Pro"/>
              </a:rPr>
              <a:t>Scheduling follow-up meeting</a:t>
            </a:r>
          </a:p>
          <a:p>
            <a:endParaRPr lang="en-US" sz="1600">
              <a:solidFill>
                <a:schemeClr val="dk1"/>
              </a:solidFill>
              <a:ea typeface="Source Sans Pro"/>
            </a:endParaRPr>
          </a:p>
        </p:txBody>
      </p:sp>
      <p:sp>
        <p:nvSpPr>
          <p:cNvPr id="4" name="Title 3">
            <a:extLst>
              <a:ext uri="{FF2B5EF4-FFF2-40B4-BE49-F238E27FC236}">
                <a16:creationId xmlns:a16="http://schemas.microsoft.com/office/drawing/2014/main" id="{6F7631BA-19FC-BC99-F319-39D625FA9E43}"/>
              </a:ext>
            </a:extLst>
          </p:cNvPr>
          <p:cNvSpPr txBox="1">
            <a:spLocks/>
          </p:cNvSpPr>
          <p:nvPr/>
        </p:nvSpPr>
        <p:spPr>
          <a:xfrm>
            <a:off x="327805" y="479869"/>
            <a:ext cx="11319909" cy="859074"/>
          </a:xfrm>
          <a:prstGeom prst="rect">
            <a:avLst/>
          </a:prstGeom>
        </p:spPr>
        <p:txBody>
          <a:bodyPr lIns="91440" tIns="45720" rIns="91440" bIns="45720" anchor="t">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Next Steps?</a:t>
            </a:r>
            <a:endParaRPr lang="en-US"/>
          </a:p>
        </p:txBody>
      </p:sp>
    </p:spTree>
    <p:extLst>
      <p:ext uri="{BB962C8B-B14F-4D97-AF65-F5344CB8AC3E}">
        <p14:creationId xmlns:p14="http://schemas.microsoft.com/office/powerpoint/2010/main" val="19842863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pic>
        <p:nvPicPr>
          <p:cNvPr id="3" name="Picture 2">
            <a:extLst>
              <a:ext uri="{FF2B5EF4-FFF2-40B4-BE49-F238E27FC236}">
                <a16:creationId xmlns:a16="http://schemas.microsoft.com/office/drawing/2014/main" id="{E3956B0E-4FFA-A9E5-FB15-A90331698F75}"/>
              </a:ext>
            </a:extLst>
          </p:cNvPr>
          <p:cNvPicPr>
            <a:picLocks noChangeAspect="1"/>
          </p:cNvPicPr>
          <p:nvPr/>
        </p:nvPicPr>
        <p:blipFill>
          <a:blip r:embed="rId3"/>
          <a:stretch>
            <a:fillRect/>
          </a:stretch>
        </p:blipFill>
        <p:spPr>
          <a:xfrm>
            <a:off x="1853319" y="5834352"/>
            <a:ext cx="9500646" cy="887133"/>
          </a:xfrm>
          <a:prstGeom prst="rect">
            <a:avLst/>
          </a:prstGeom>
        </p:spPr>
      </p:pic>
      <p:sp>
        <p:nvSpPr>
          <p:cNvPr id="4" name="Text Placeholder 1">
            <a:extLst>
              <a:ext uri="{FF2B5EF4-FFF2-40B4-BE49-F238E27FC236}">
                <a16:creationId xmlns:a16="http://schemas.microsoft.com/office/drawing/2014/main" id="{4BF23260-00C3-AB55-2582-AF571F7D43C3}"/>
              </a:ext>
            </a:extLst>
          </p:cNvPr>
          <p:cNvSpPr txBox="1">
            <a:spLocks/>
          </p:cNvSpPr>
          <p:nvPr/>
        </p:nvSpPr>
        <p:spPr>
          <a:xfrm>
            <a:off x="2338649" y="2895600"/>
            <a:ext cx="7514704" cy="1208314"/>
          </a:xfrm>
          <a:prstGeom prst="rect">
            <a:avLst/>
          </a:prstGeom>
        </p:spPr>
        <p:txBody>
          <a:bodyPr>
            <a:normAutofit/>
          </a:bodyPr>
          <a:lstStyle>
            <a:lvl1pPr marL="171442" indent="-171442" algn="l" defTabSz="685767" rtl="0" eaLnBrk="1" latinLnBrk="0" hangingPunct="1">
              <a:lnSpc>
                <a:spcPct val="120000"/>
              </a:lnSpc>
              <a:spcBef>
                <a:spcPts val="0"/>
              </a:spcBef>
              <a:spcAft>
                <a:spcPts val="375"/>
              </a:spcAft>
              <a:buClrTx/>
              <a:buSzPct val="110000"/>
              <a:buFont typeface="Source Sans Pro" panose="020B0503030403020204" pitchFamily="34" charset="0"/>
              <a:buChar char="-"/>
              <a:defRPr sz="1801" kern="1200" baseline="0">
                <a:solidFill>
                  <a:schemeClr val="tx1"/>
                </a:solidFill>
                <a:latin typeface="+mn-lt"/>
                <a:ea typeface="Open Sans" panose="020B0606030504020204" pitchFamily="34" charset="0"/>
                <a:cs typeface="Open Sans" panose="020B0606030504020204" pitchFamily="34" charset="0"/>
              </a:defRPr>
            </a:lvl1pPr>
            <a:lvl2pPr marL="582903" indent="-171442" algn="l" defTabSz="685767" rtl="0" eaLnBrk="1" latinLnBrk="0" hangingPunct="1">
              <a:lnSpc>
                <a:spcPct val="100000"/>
              </a:lnSpc>
              <a:spcBef>
                <a:spcPts val="375"/>
              </a:spcBef>
              <a:spcAft>
                <a:spcPts val="375"/>
              </a:spcAft>
              <a:buClrTx/>
              <a:buSzPct val="110000"/>
              <a:buFont typeface="Arial" panose="020B0604020202020204" pitchFamily="34" charset="0"/>
              <a:buChar char="•"/>
              <a:defRPr sz="1652" kern="1200">
                <a:solidFill>
                  <a:schemeClr val="tx1"/>
                </a:solidFill>
                <a:latin typeface="+mn-lt"/>
                <a:ea typeface="Open Sans" panose="020B0606030504020204" pitchFamily="34" charset="0"/>
                <a:cs typeface="Open Sans" panose="020B0606030504020204" pitchFamily="34" charset="0"/>
              </a:defRPr>
            </a:lvl2pPr>
            <a:lvl3pPr marL="925785" indent="-171442" algn="l" defTabSz="685767" rtl="0" eaLnBrk="1" latinLnBrk="0" hangingPunct="1">
              <a:lnSpc>
                <a:spcPct val="90000"/>
              </a:lnSpc>
              <a:spcBef>
                <a:spcPts val="375"/>
              </a:spcBef>
              <a:spcAft>
                <a:spcPts val="375"/>
              </a:spcAft>
              <a:buClrTx/>
              <a:buSzPct val="110000"/>
              <a:buFont typeface="Courier New" panose="02070309020205020404" pitchFamily="49" charset="0"/>
              <a:buChar char="o"/>
              <a:defRPr sz="1500" kern="1200">
                <a:solidFill>
                  <a:schemeClr val="tx1"/>
                </a:solidFill>
                <a:latin typeface="+mn-lt"/>
                <a:ea typeface="Open Sans" panose="020B0606030504020204" pitchFamily="34" charset="0"/>
                <a:cs typeface="Open Sans" panose="020B0606030504020204" pitchFamily="34" charset="0"/>
              </a:defRPr>
            </a:lvl3pPr>
            <a:lvl4pPr marL="1200091"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4pPr>
            <a:lvl5pPr marL="1542973"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5pPr>
            <a:lvl6pPr marL="1885856"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40"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22"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04"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a:lstStyle>
          <a:p>
            <a:pPr marL="0" indent="0" algn="ctr">
              <a:buNone/>
            </a:pPr>
            <a:r>
              <a:rPr lang="en-US" sz="5400" b="1">
                <a:solidFill>
                  <a:srgbClr val="0E3F75"/>
                </a:solidFill>
              </a:rPr>
              <a:t>Thank You!</a:t>
            </a:r>
          </a:p>
        </p:txBody>
      </p:sp>
    </p:spTree>
    <p:extLst>
      <p:ext uri="{BB962C8B-B14F-4D97-AF65-F5344CB8AC3E}">
        <p14:creationId xmlns:p14="http://schemas.microsoft.com/office/powerpoint/2010/main" val="29261990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83A07BF5-E11E-04F7-F055-4F7A09E7D22F}"/>
              </a:ext>
            </a:extLst>
          </p:cNvPr>
          <p:cNvSpPr>
            <a:spLocks noGrp="1"/>
          </p:cNvSpPr>
          <p:nvPr>
            <p:ph type="sldNum" sz="quarter" idx="14"/>
          </p:nvPr>
        </p:nvSpPr>
        <p:spPr/>
        <p:txBody>
          <a:bodyPr/>
          <a:lstStyle/>
          <a:p>
            <a:fld id="{77F59FA7-9E35-E641-9260-462B0A5FC689}" type="slidenum">
              <a:rPr lang="en-US" smtClean="0"/>
              <a:pPr/>
              <a:t>2</a:t>
            </a:fld>
            <a:endParaRPr lang="en-US"/>
          </a:p>
        </p:txBody>
      </p:sp>
      <p:sp>
        <p:nvSpPr>
          <p:cNvPr id="4" name="TextBox 3">
            <a:extLst>
              <a:ext uri="{FF2B5EF4-FFF2-40B4-BE49-F238E27FC236}">
                <a16:creationId xmlns:a16="http://schemas.microsoft.com/office/drawing/2014/main" id="{9DB9EB74-895A-D25F-EE3E-F14D6D9D3092}"/>
              </a:ext>
            </a:extLst>
          </p:cNvPr>
          <p:cNvSpPr txBox="1"/>
          <p:nvPr/>
        </p:nvSpPr>
        <p:spPr>
          <a:xfrm>
            <a:off x="270933" y="454284"/>
            <a:ext cx="11325577" cy="6278642"/>
          </a:xfrm>
          <a:prstGeom prst="rect">
            <a:avLst/>
          </a:prstGeom>
          <a:noFill/>
        </p:spPr>
        <p:txBody>
          <a:bodyPr wrap="square" lIns="91440" tIns="45720" rIns="91440" bIns="45720" anchor="t">
            <a:spAutoFit/>
          </a:bodyPr>
          <a:lstStyle/>
          <a:p>
            <a:pPr>
              <a:spcAft>
                <a:spcPts val="800"/>
              </a:spcAft>
            </a:pPr>
            <a:r>
              <a:rPr lang="en-US" sz="2400" b="1" dirty="0">
                <a:solidFill>
                  <a:srgbClr val="0E3F75"/>
                </a:solidFill>
                <a:ea typeface="Times New Roman" panose="02020603050405020304" pitchFamily="18" charset="0"/>
                <a:cs typeface="Calibri" panose="020F0502020204030204" pitchFamily="34" charset="0"/>
              </a:rPr>
              <a:t>Central Intervention Team Members:</a:t>
            </a:r>
            <a:endParaRPr lang="en-US" sz="1800" b="1" dirty="0">
              <a:solidFill>
                <a:srgbClr val="0E3F75"/>
              </a:solidFill>
              <a:effectLst/>
              <a:ea typeface="Times New Roman" panose="02020603050405020304" pitchFamily="18" charset="0"/>
              <a:cs typeface="Calibri" panose="020F0502020204030204" pitchFamily="34" charset="0"/>
            </a:endParaRPr>
          </a:p>
          <a:p>
            <a:r>
              <a:rPr lang="en-US" dirty="0">
                <a:solidFill>
                  <a:srgbClr val="0E3F75"/>
                </a:solidFill>
                <a:ea typeface="Times New Roman" panose="02020603050405020304" pitchFamily="18" charset="0"/>
                <a:cs typeface="Calibri" panose="020F0502020204030204" pitchFamily="34" charset="0"/>
              </a:rPr>
              <a:t>Erin Davis, LISW-S - Central Intervention Team Lead  </a:t>
            </a:r>
            <a:r>
              <a:rPr lang="en-US" dirty="0">
                <a:solidFill>
                  <a:srgbClr val="0E3F75"/>
                </a:solidFill>
                <a:ea typeface="Times New Roman" panose="02020603050405020304" pitchFamily="18" charset="0"/>
                <a:cs typeface="Calibri" panose="020F0502020204030204" pitchFamily="34" charset="0"/>
                <a:hlinkClick r:id="rId2"/>
              </a:rPr>
              <a:t>edavis3@amerihealthcaritasoh.com</a:t>
            </a:r>
            <a:endParaRPr lang="en-US" dirty="0">
              <a:solidFill>
                <a:srgbClr val="0E3F75"/>
              </a:solidFill>
              <a:ea typeface="Times New Roman" panose="02020603050405020304" pitchFamily="18" charset="0"/>
              <a:cs typeface="Calibri" panose="020F0502020204030204" pitchFamily="34" charset="0"/>
            </a:endParaRPr>
          </a:p>
          <a:p>
            <a:endParaRPr lang="en-US" sz="800" dirty="0">
              <a:solidFill>
                <a:srgbClr val="0E3F75"/>
              </a:solidFill>
              <a:ea typeface="Times New Roman" panose="02020603050405020304" pitchFamily="18" charset="0"/>
              <a:cs typeface="Calibri" panose="020F0502020204030204" pitchFamily="34" charset="0"/>
            </a:endParaRPr>
          </a:p>
          <a:p>
            <a:r>
              <a:rPr lang="en-US" dirty="0">
                <a:solidFill>
                  <a:srgbClr val="0E3F75"/>
                </a:solidFill>
                <a:ea typeface="Times New Roman" panose="02020603050405020304" pitchFamily="18" charset="0"/>
                <a:cs typeface="Calibri"/>
              </a:rPr>
              <a:t>Darin Hurst, MHA, LSW, LPN – Central Team Provider Engagement Lead  </a:t>
            </a:r>
            <a:r>
              <a:rPr lang="en-US" dirty="0">
                <a:solidFill>
                  <a:srgbClr val="0E3F75"/>
                </a:solidFill>
                <a:ea typeface="Times New Roman" panose="02020603050405020304" pitchFamily="18" charset="0"/>
                <a:cs typeface="Calibri"/>
                <a:hlinkClick r:id="rId3"/>
              </a:rPr>
              <a:t>darin.hurst@caresource.com</a:t>
            </a:r>
            <a:r>
              <a:rPr lang="en-US" dirty="0">
                <a:solidFill>
                  <a:srgbClr val="0E3F75"/>
                </a:solidFill>
                <a:ea typeface="Times New Roman" panose="02020603050405020304" pitchFamily="18" charset="0"/>
                <a:cs typeface="Calibri"/>
              </a:rPr>
              <a:t> </a:t>
            </a:r>
          </a:p>
          <a:p>
            <a:endParaRPr lang="en-US" sz="800" dirty="0">
              <a:solidFill>
                <a:srgbClr val="0E3F75"/>
              </a:solidFill>
              <a:ea typeface="Times New Roman" panose="02020603050405020304" pitchFamily="18" charset="0"/>
              <a:cs typeface="Calibri" panose="020F0502020204030204" pitchFamily="34" charset="0"/>
            </a:endParaRPr>
          </a:p>
          <a:p>
            <a:r>
              <a:rPr lang="en-US" dirty="0">
                <a:solidFill>
                  <a:srgbClr val="0E3F75"/>
                </a:solidFill>
                <a:ea typeface="Times New Roman" panose="02020603050405020304" pitchFamily="18" charset="0"/>
                <a:cs typeface="Calibri" panose="020F0502020204030204" pitchFamily="34" charset="0"/>
              </a:rPr>
              <a:t>Nora Trimboli – Central Team Quality Intervention Lead  </a:t>
            </a:r>
            <a:r>
              <a:rPr lang="en-US" dirty="0">
                <a:solidFill>
                  <a:srgbClr val="0E3F75"/>
                </a:solidFill>
                <a:ea typeface="Times New Roman" panose="02020603050405020304" pitchFamily="18" charset="0"/>
                <a:cs typeface="Calibri" panose="020F0502020204030204" pitchFamily="34" charset="0"/>
                <a:hlinkClick r:id="rId4"/>
              </a:rPr>
              <a:t>Nora.Trimboli@anthem.com</a:t>
            </a:r>
            <a:endParaRPr lang="en-US" dirty="0">
              <a:solidFill>
                <a:srgbClr val="0E3F75"/>
              </a:solidFill>
              <a:ea typeface="Times New Roman" panose="02020603050405020304" pitchFamily="18" charset="0"/>
              <a:cs typeface="Calibri" panose="020F0502020204030204" pitchFamily="34" charset="0"/>
            </a:endParaRPr>
          </a:p>
          <a:p>
            <a:endParaRPr lang="en-US" sz="800" dirty="0">
              <a:solidFill>
                <a:srgbClr val="0E3F75"/>
              </a:solidFill>
              <a:ea typeface="Times New Roman" panose="02020603050405020304" pitchFamily="18" charset="0"/>
              <a:cs typeface="Calibri" panose="020F0502020204030204" pitchFamily="34" charset="0"/>
            </a:endParaRPr>
          </a:p>
          <a:p>
            <a:pPr>
              <a:spcAft>
                <a:spcPts val="800"/>
              </a:spcAft>
            </a:pPr>
            <a:endParaRPr lang="en-US" sz="1000" b="1" dirty="0">
              <a:solidFill>
                <a:srgbClr val="0E3F75"/>
              </a:solidFill>
              <a:ea typeface="Times New Roman" panose="02020603050405020304" pitchFamily="18" charset="0"/>
              <a:cs typeface="Calibri" panose="020F0502020204030204" pitchFamily="34" charset="0"/>
            </a:endParaRPr>
          </a:p>
          <a:p>
            <a:pPr>
              <a:spcAft>
                <a:spcPts val="800"/>
              </a:spcAft>
            </a:pPr>
            <a:r>
              <a:rPr lang="en-US" sz="2400" b="1" dirty="0">
                <a:solidFill>
                  <a:srgbClr val="0E3F75"/>
                </a:solidFill>
                <a:ea typeface="Times New Roman" panose="02020603050405020304" pitchFamily="18" charset="0"/>
                <a:cs typeface="Calibri" panose="020F0502020204030204" pitchFamily="34" charset="0"/>
              </a:rPr>
              <a:t>Northwest Intervention Team Members:</a:t>
            </a:r>
            <a:endParaRPr lang="en-US" sz="1800" b="1" dirty="0">
              <a:solidFill>
                <a:srgbClr val="0E3F75"/>
              </a:solidFill>
              <a:effectLst/>
              <a:ea typeface="Times New Roman" panose="02020603050405020304" pitchFamily="18" charset="0"/>
              <a:cs typeface="Calibri" panose="020F0502020204030204" pitchFamily="34" charset="0"/>
            </a:endParaRPr>
          </a:p>
          <a:p>
            <a:pPr>
              <a:spcAft>
                <a:spcPts val="600"/>
              </a:spcAft>
            </a:pPr>
            <a:r>
              <a:rPr lang="en-US">
                <a:solidFill>
                  <a:srgbClr val="0E3F75"/>
                </a:solidFill>
                <a:ea typeface="Times New Roman" panose="02020603050405020304" pitchFamily="18" charset="0"/>
                <a:cs typeface="Calibri"/>
              </a:rPr>
              <a:t>Pam </a:t>
            </a:r>
            <a:r>
              <a:rPr lang="en-US" dirty="0">
                <a:solidFill>
                  <a:srgbClr val="0E3F75"/>
                </a:solidFill>
                <a:ea typeface="Times New Roman" panose="02020603050405020304" pitchFamily="18" charset="0"/>
                <a:cs typeface="Calibri"/>
              </a:rPr>
              <a:t>Sanborn, LISW-S – Northwest Intervention Team Lead </a:t>
            </a:r>
            <a:r>
              <a:rPr lang="en-US" dirty="0">
                <a:solidFill>
                  <a:srgbClr val="0E3F75"/>
                </a:solidFill>
                <a:ea typeface="Times New Roman" panose="02020603050405020304" pitchFamily="18" charset="0"/>
                <a:cs typeface="Calibri"/>
                <a:hlinkClick r:id="rId5"/>
              </a:rPr>
              <a:t>pam.sanborn@caresource.com</a:t>
            </a:r>
            <a:r>
              <a:rPr lang="en-US" dirty="0">
                <a:solidFill>
                  <a:srgbClr val="0E3F75"/>
                </a:solidFill>
                <a:ea typeface="Times New Roman" panose="02020603050405020304" pitchFamily="18" charset="0"/>
                <a:cs typeface="Calibri"/>
              </a:rPr>
              <a:t> </a:t>
            </a:r>
            <a:endParaRPr lang="en-US" u="sng" dirty="0">
              <a:solidFill>
                <a:srgbClr val="0563C1"/>
              </a:solidFill>
              <a:effectLst/>
              <a:ea typeface="Aptos" panose="020B0004020202020204" pitchFamily="34" charset="0"/>
              <a:cs typeface="Calibri"/>
            </a:endParaRPr>
          </a:p>
          <a:p>
            <a:r>
              <a:rPr lang="en-US" dirty="0">
                <a:solidFill>
                  <a:srgbClr val="0E3F75"/>
                </a:solidFill>
                <a:ea typeface="Times New Roman" panose="02020603050405020304" pitchFamily="18" charset="0"/>
                <a:cs typeface="Calibri" panose="020F0502020204030204" pitchFamily="34" charset="0"/>
              </a:rPr>
              <a:t>Mary Anne Mayle – Northwest Team Provider Engagement Lead </a:t>
            </a:r>
            <a:r>
              <a:rPr lang="en-US" dirty="0">
                <a:solidFill>
                  <a:srgbClr val="0E3F75"/>
                </a:solidFill>
                <a:ea typeface="Times New Roman" panose="02020603050405020304" pitchFamily="18" charset="0"/>
                <a:cs typeface="Calibri" panose="020F0502020204030204" pitchFamily="34" charset="0"/>
                <a:hlinkClick r:id="rId6"/>
              </a:rPr>
              <a:t>mmayle@amerihealthcaritasoh.com</a:t>
            </a:r>
            <a:endParaRPr lang="en-US" dirty="0">
              <a:solidFill>
                <a:srgbClr val="0E3F75"/>
              </a:solidFill>
              <a:ea typeface="Times New Roman" panose="02020603050405020304" pitchFamily="18" charset="0"/>
              <a:cs typeface="Calibri" panose="020F0502020204030204" pitchFamily="34" charset="0"/>
            </a:endParaRPr>
          </a:p>
          <a:p>
            <a:endParaRPr lang="en-US" sz="800" dirty="0">
              <a:solidFill>
                <a:srgbClr val="0E3F75"/>
              </a:solidFill>
              <a:ea typeface="Times New Roman" panose="02020603050405020304" pitchFamily="18" charset="0"/>
              <a:cs typeface="Calibri" panose="020F0502020204030204" pitchFamily="34" charset="0"/>
            </a:endParaRPr>
          </a:p>
          <a:p>
            <a:r>
              <a:rPr lang="en-US" dirty="0">
                <a:solidFill>
                  <a:srgbClr val="0E3F75"/>
                </a:solidFill>
                <a:ea typeface="Times New Roman" panose="02020603050405020304" pitchFamily="18" charset="0"/>
                <a:cs typeface="Calibri" panose="020F0502020204030204" pitchFamily="34" charset="0"/>
              </a:rPr>
              <a:t>Erin Tilbert, M.Ed, LPCC-S – Northwest Team Quality Intervention Lead  </a:t>
            </a:r>
            <a:r>
              <a:rPr lang="en-US" dirty="0">
                <a:solidFill>
                  <a:srgbClr val="0E3F75"/>
                </a:solidFill>
                <a:ea typeface="Times New Roman" panose="02020603050405020304" pitchFamily="18" charset="0"/>
                <a:cs typeface="Calibri" panose="020F0502020204030204" pitchFamily="34" charset="0"/>
                <a:hlinkClick r:id="rId4"/>
              </a:rPr>
              <a:t>erin_tilbert@uhc.com</a:t>
            </a:r>
            <a:endParaRPr lang="en-US" dirty="0">
              <a:solidFill>
                <a:srgbClr val="0E3F75"/>
              </a:solidFill>
              <a:ea typeface="Times New Roman" panose="02020603050405020304" pitchFamily="18" charset="0"/>
              <a:cs typeface="Calibri" panose="020F0502020204030204" pitchFamily="34" charset="0"/>
            </a:endParaRPr>
          </a:p>
          <a:p>
            <a:endParaRPr lang="en-US" sz="800" dirty="0">
              <a:solidFill>
                <a:srgbClr val="0E3F75"/>
              </a:solidFill>
              <a:ea typeface="Times New Roman" panose="02020603050405020304" pitchFamily="18" charset="0"/>
              <a:cs typeface="Calibri" panose="020F0502020204030204" pitchFamily="34" charset="0"/>
            </a:endParaRPr>
          </a:p>
          <a:p>
            <a:pPr>
              <a:spcAft>
                <a:spcPts val="600"/>
              </a:spcAft>
            </a:pPr>
            <a:endParaRPr lang="en-US" sz="1000" b="1" dirty="0">
              <a:solidFill>
                <a:srgbClr val="0E3F75"/>
              </a:solidFill>
              <a:ea typeface="Times New Roman" panose="02020603050405020304" pitchFamily="18" charset="0"/>
              <a:cs typeface="Calibri" panose="020F0502020204030204" pitchFamily="34" charset="0"/>
            </a:endParaRPr>
          </a:p>
          <a:p>
            <a:pPr>
              <a:spcAft>
                <a:spcPts val="600"/>
              </a:spcAft>
            </a:pPr>
            <a:r>
              <a:rPr lang="en-US" sz="2400" b="1" dirty="0">
                <a:solidFill>
                  <a:srgbClr val="0E3F75"/>
                </a:solidFill>
                <a:ea typeface="Times New Roman" panose="02020603050405020304" pitchFamily="18" charset="0"/>
                <a:cs typeface="Calibri" panose="020F0502020204030204" pitchFamily="34" charset="0"/>
              </a:rPr>
              <a:t>Collaborative Core Leads:</a:t>
            </a:r>
            <a:endParaRPr lang="en-US" b="1" dirty="0">
              <a:solidFill>
                <a:srgbClr val="0E3F75"/>
              </a:solidFill>
              <a:ea typeface="Times New Roman" panose="02020603050405020304" pitchFamily="18" charset="0"/>
              <a:cs typeface="Calibri" panose="020F0502020204030204" pitchFamily="34" charset="0"/>
            </a:endParaRPr>
          </a:p>
          <a:p>
            <a:pPr>
              <a:lnSpc>
                <a:spcPct val="150000"/>
              </a:lnSpc>
            </a:pPr>
            <a:r>
              <a:rPr lang="en-US" dirty="0">
                <a:solidFill>
                  <a:srgbClr val="0E3F75"/>
                </a:solidFill>
                <a:ea typeface="Times New Roman" panose="02020603050405020304" pitchFamily="18" charset="0"/>
                <a:cs typeface="Calibri" panose="020F0502020204030204" pitchFamily="34" charset="0"/>
              </a:rPr>
              <a:t>Shelly Milvet, DNP, MHA, RN –  Core MCO Lead  </a:t>
            </a:r>
            <a:r>
              <a:rPr lang="en-US" dirty="0">
                <a:solidFill>
                  <a:srgbClr val="0E3F75"/>
                </a:solidFill>
                <a:ea typeface="Times New Roman" panose="02020603050405020304" pitchFamily="18" charset="0"/>
                <a:cs typeface="Calibri" panose="020F0502020204030204" pitchFamily="34" charset="0"/>
                <a:hlinkClick r:id="rId7"/>
              </a:rPr>
              <a:t>shelly.milvet@uhc.com</a:t>
            </a:r>
            <a:endParaRPr lang="en-US" dirty="0">
              <a:solidFill>
                <a:srgbClr val="0E3F75"/>
              </a:solidFill>
              <a:ea typeface="Times New Roman" panose="02020603050405020304" pitchFamily="18" charset="0"/>
              <a:cs typeface="Calibri" panose="020F0502020204030204" pitchFamily="34" charset="0"/>
            </a:endParaRPr>
          </a:p>
          <a:p>
            <a:pPr>
              <a:lnSpc>
                <a:spcPct val="150000"/>
              </a:lnSpc>
            </a:pPr>
            <a:r>
              <a:rPr lang="en-US" dirty="0">
                <a:solidFill>
                  <a:srgbClr val="0E3F75"/>
                </a:solidFill>
                <a:ea typeface="Times New Roman" panose="02020603050405020304" pitchFamily="18" charset="0"/>
                <a:cs typeface="Calibri" panose="020F0502020204030204" pitchFamily="34" charset="0"/>
              </a:rPr>
              <a:t>Misty Nahay – Core QI Lead – </a:t>
            </a:r>
            <a:r>
              <a:rPr lang="en-US" dirty="0">
                <a:solidFill>
                  <a:srgbClr val="0E3F75"/>
                </a:solidFill>
                <a:ea typeface="Times New Roman" panose="02020603050405020304" pitchFamily="18" charset="0"/>
                <a:cs typeface="Calibri" panose="020F0502020204030204" pitchFamily="34" charset="0"/>
                <a:hlinkClick r:id="rId8"/>
              </a:rPr>
              <a:t>mnahay@humana.com</a:t>
            </a:r>
            <a:endParaRPr lang="en-US" dirty="0">
              <a:solidFill>
                <a:srgbClr val="0E3F75"/>
              </a:solidFill>
              <a:ea typeface="Times New Roman" panose="02020603050405020304" pitchFamily="18" charset="0"/>
              <a:cs typeface="Calibri" panose="020F0502020204030204" pitchFamily="34" charset="0"/>
            </a:endParaRPr>
          </a:p>
          <a:p>
            <a:pPr>
              <a:lnSpc>
                <a:spcPct val="150000"/>
              </a:lnSpc>
              <a:spcAft>
                <a:spcPts val="600"/>
              </a:spcAft>
            </a:pPr>
            <a:r>
              <a:rPr lang="en-US" dirty="0">
                <a:solidFill>
                  <a:srgbClr val="0E3F75"/>
                </a:solidFill>
                <a:ea typeface="Times New Roman" panose="02020603050405020304" pitchFamily="18" charset="0"/>
                <a:cs typeface="Calibri" panose="020F0502020204030204" pitchFamily="34" charset="0"/>
              </a:rPr>
              <a:t>Mary Kickel – Project Manager  </a:t>
            </a:r>
            <a:r>
              <a:rPr lang="en-US" dirty="0">
                <a:solidFill>
                  <a:srgbClr val="0E3F75"/>
                </a:solidFill>
                <a:ea typeface="Times New Roman" panose="02020603050405020304" pitchFamily="18" charset="0"/>
                <a:cs typeface="Calibri" panose="020F0502020204030204" pitchFamily="34" charset="0"/>
                <a:hlinkClick r:id="rId9"/>
              </a:rPr>
              <a:t>mkickel@humana.com</a:t>
            </a:r>
            <a:endParaRPr lang="en-US" dirty="0">
              <a:solidFill>
                <a:srgbClr val="0E3F75"/>
              </a:solidFill>
              <a:ea typeface="Times New Roman" panose="02020603050405020304" pitchFamily="18" charset="0"/>
              <a:cs typeface="Calibri" panose="020F0502020204030204" pitchFamily="34" charset="0"/>
            </a:endParaRPr>
          </a:p>
          <a:p>
            <a:pPr>
              <a:spcAft>
                <a:spcPts val="600"/>
              </a:spcAft>
            </a:pPr>
            <a:endParaRPr lang="en-US" dirty="0">
              <a:solidFill>
                <a:srgbClr val="0E3F75"/>
              </a:solidFill>
              <a:ea typeface="Times New Roman" panose="02020603050405020304" pitchFamily="18" charset="0"/>
              <a:cs typeface="Calibri" panose="020F0502020204030204" pitchFamily="34" charset="0"/>
            </a:endParaRPr>
          </a:p>
          <a:p>
            <a:pPr>
              <a:spcAft>
                <a:spcPts val="800"/>
              </a:spcAft>
            </a:pPr>
            <a:endParaRPr lang="en-US" b="1" dirty="0">
              <a:solidFill>
                <a:srgbClr val="0E3F75"/>
              </a:solidFill>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3324043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B3A15B06-7EE7-B211-5696-ABE56D352A65}"/>
              </a:ext>
            </a:extLst>
          </p:cNvPr>
          <p:cNvSpPr txBox="1"/>
          <p:nvPr/>
        </p:nvSpPr>
        <p:spPr>
          <a:xfrm>
            <a:off x="402772" y="1091310"/>
            <a:ext cx="11146971" cy="4996240"/>
          </a:xfrm>
          <a:prstGeom prst="rect">
            <a:avLst/>
          </a:prstGeom>
          <a:noFill/>
        </p:spPr>
        <p:txBody>
          <a:bodyPr wrap="square">
            <a:spAutoFit/>
          </a:bodyPr>
          <a:lstStyle/>
          <a:p>
            <a:pPr>
              <a:spcAft>
                <a:spcPts val="800"/>
              </a:spcAft>
            </a:pPr>
            <a:r>
              <a:rPr lang="en-US" sz="2400" b="1">
                <a:solidFill>
                  <a:srgbClr val="0E3F75"/>
                </a:solidFill>
                <a:effectLst/>
                <a:ea typeface="Times New Roman" panose="02020603050405020304" pitchFamily="18" charset="0"/>
                <a:cs typeface="Calibri" panose="020F0502020204030204" pitchFamily="34" charset="0"/>
              </a:rPr>
              <a:t>All MCO Quality Improvement Collaborative </a:t>
            </a:r>
            <a:endParaRPr lang="en-US" sz="2400">
              <a:solidFill>
                <a:srgbClr val="0E3F75"/>
              </a:solidFill>
              <a:effectLst/>
              <a:ea typeface="Times New Roman" panose="02020603050405020304" pitchFamily="18" charset="0"/>
            </a:endParaRPr>
          </a:p>
          <a:p>
            <a:pPr marL="0" marR="0">
              <a:spcBef>
                <a:spcPts val="0"/>
              </a:spcBef>
              <a:spcAft>
                <a:spcPts val="800"/>
              </a:spcAft>
            </a:pPr>
            <a:r>
              <a:rPr lang="en-US" sz="2000" kern="1200">
                <a:effectLst/>
                <a:ea typeface="MS PGothic" panose="020B0600070205080204" pitchFamily="34" charset="-128"/>
                <a:cs typeface="Arial" panose="020B0604020202020204" pitchFamily="34" charset="0"/>
              </a:rPr>
              <a:t>The All MCO Quality Improvement Collaborative represents a dynamic partnership between the Ohio Department of Medicaid (ODM) and the state’s Medicaid Managed Care Organizations (MCOs).  The goal of the collaborative is to address statewide health priorities and disparities.  By leveraging collective experiences and using proven quality improvement science methodologies, the collaborative aims to achieve measurable and sustainable improvements in Medicaid health outcomes.</a:t>
            </a:r>
          </a:p>
          <a:p>
            <a:pPr marL="0" marR="0">
              <a:spcBef>
                <a:spcPts val="0"/>
              </a:spcBef>
              <a:spcAft>
                <a:spcPts val="800"/>
              </a:spcAft>
            </a:pPr>
            <a:endParaRPr lang="en-US" sz="2000">
              <a:ea typeface="MS PGothic" panose="020B0600070205080204" pitchFamily="34" charset="-128"/>
              <a:cs typeface="Arial" panose="020B0604020202020204" pitchFamily="34" charset="0"/>
            </a:endParaRPr>
          </a:p>
          <a:p>
            <a:pPr marL="0" marR="0">
              <a:spcBef>
                <a:spcPts val="0"/>
              </a:spcBef>
              <a:spcAft>
                <a:spcPts val="800"/>
              </a:spcAft>
            </a:pPr>
            <a:r>
              <a:rPr lang="en-US" sz="2400" b="1">
                <a:solidFill>
                  <a:srgbClr val="0E3F75"/>
                </a:solidFill>
                <a:effectLst/>
                <a:ea typeface="Times New Roman" panose="02020603050405020304" pitchFamily="18" charset="0"/>
                <a:cs typeface="Calibri" panose="020F0502020204030204" pitchFamily="34" charset="0"/>
              </a:rPr>
              <a:t>Adult Focused Project:  7-Day Follow-Up after ED Visit for Substance Use Disorder &amp; 7-Day Follow-Up after ED Visit for Mental Health</a:t>
            </a:r>
            <a:endParaRPr lang="en-US" sz="2400">
              <a:solidFill>
                <a:srgbClr val="0E3F75"/>
              </a:solidFill>
              <a:effectLst/>
              <a:ea typeface="Times New Roman" panose="02020603050405020304" pitchFamily="18" charset="0"/>
            </a:endParaRPr>
          </a:p>
          <a:p>
            <a:pPr marL="0" marR="0"/>
            <a:r>
              <a:rPr lang="en-US" sz="2000">
                <a:effectLst/>
                <a:ea typeface="Times New Roman" panose="02020603050405020304" pitchFamily="18" charset="0"/>
                <a:cs typeface="Calibri" panose="020F0502020204030204" pitchFamily="34" charset="0"/>
              </a:rPr>
              <a:t>The adult focused projects focus of providing Medicaid members with timely and coordinated care after emergency room visits for substance use and mental health diagnosis, connecting them to the right treatment and resources to improve health outcomes and promote effective engagement with the systems of care.</a:t>
            </a:r>
            <a:endParaRPr lang="en-US" sz="2000">
              <a:effectLst/>
              <a:ea typeface="Times New Roman" panose="02020603050405020304" pitchFamily="18" charset="0"/>
            </a:endParaRPr>
          </a:p>
          <a:p>
            <a:pPr marL="0" marR="0">
              <a:spcBef>
                <a:spcPts val="0"/>
              </a:spcBef>
              <a:spcAft>
                <a:spcPts val="800"/>
              </a:spcAft>
            </a:pPr>
            <a:endParaRPr lang="en-US" sz="2000">
              <a:effectLst/>
              <a:ea typeface="Times New Roman" panose="02020603050405020304" pitchFamily="18" charset="0"/>
            </a:endParaRPr>
          </a:p>
        </p:txBody>
      </p:sp>
      <p:pic>
        <p:nvPicPr>
          <p:cNvPr id="3" name="Picture 2">
            <a:extLst>
              <a:ext uri="{FF2B5EF4-FFF2-40B4-BE49-F238E27FC236}">
                <a16:creationId xmlns:a16="http://schemas.microsoft.com/office/drawing/2014/main" id="{E3956B0E-4FFA-A9E5-FB15-A90331698F75}"/>
              </a:ext>
            </a:extLst>
          </p:cNvPr>
          <p:cNvPicPr>
            <a:picLocks noChangeAspect="1"/>
          </p:cNvPicPr>
          <p:nvPr/>
        </p:nvPicPr>
        <p:blipFill>
          <a:blip r:embed="rId3"/>
          <a:stretch>
            <a:fillRect/>
          </a:stretch>
        </p:blipFill>
        <p:spPr>
          <a:xfrm>
            <a:off x="1853319" y="5834352"/>
            <a:ext cx="9500646" cy="887133"/>
          </a:xfrm>
          <a:prstGeom prst="rect">
            <a:avLst/>
          </a:prstGeom>
        </p:spPr>
      </p:pic>
    </p:spTree>
    <p:extLst>
      <p:ext uri="{BB962C8B-B14F-4D97-AF65-F5344CB8AC3E}">
        <p14:creationId xmlns:p14="http://schemas.microsoft.com/office/powerpoint/2010/main" val="28539163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5" name="TextBox 4">
            <a:extLst>
              <a:ext uri="{FF2B5EF4-FFF2-40B4-BE49-F238E27FC236}">
                <a16:creationId xmlns:a16="http://schemas.microsoft.com/office/drawing/2014/main" id="{B3A15B06-7EE7-B211-5696-ABE56D352A65}"/>
              </a:ext>
            </a:extLst>
          </p:cNvPr>
          <p:cNvSpPr txBox="1"/>
          <p:nvPr/>
        </p:nvSpPr>
        <p:spPr>
          <a:xfrm>
            <a:off x="402772" y="1043731"/>
            <a:ext cx="10210799" cy="4770537"/>
          </a:xfrm>
          <a:prstGeom prst="rect">
            <a:avLst/>
          </a:prstGeom>
          <a:noFill/>
        </p:spPr>
        <p:txBody>
          <a:bodyPr wrap="square">
            <a:spAutoFit/>
          </a:bodyPr>
          <a:lstStyle/>
          <a:p>
            <a:r>
              <a:rPr lang="en-US" sz="2400" b="1" u="sng">
                <a:solidFill>
                  <a:srgbClr val="0E3F75"/>
                </a:solidFill>
              </a:rPr>
              <a:t>SMART AIMs*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2000"/>
              <a:t>Intervention/testing efforts are focused in the Central  &amp; Northwest Region​s:</a:t>
            </a:r>
          </a:p>
          <a:p>
            <a:endParaRPr lang="en-US" sz="2000"/>
          </a:p>
          <a:p>
            <a:r>
              <a:rPr lang="en-US" sz="2000" b="1" u="sng">
                <a:solidFill>
                  <a:srgbClr val="0E3F75"/>
                </a:solidFill>
              </a:rPr>
              <a:t>FUA Overall Smart Aim</a:t>
            </a:r>
            <a:r>
              <a:rPr lang="en-US" sz="2000" b="1">
                <a:solidFill>
                  <a:srgbClr val="0E3F75"/>
                </a:solidFill>
              </a:rPr>
              <a:t>:​</a:t>
            </a:r>
          </a:p>
          <a:p>
            <a:r>
              <a:rPr lang="en-US" sz="2000"/>
              <a:t>Increase the rate of follow-Up visits within 7 days of an ED visit for substance use for all adults on Medicaid aged 18 and older up to 39.04% by December 31, 2025. ​</a:t>
            </a:r>
          </a:p>
          <a:p>
            <a:pPr marL="628650" lvl="1" indent="-171450">
              <a:buFont typeface="Arial" panose="020B0604020202020204" pitchFamily="34" charset="0"/>
              <a:buChar char="•"/>
            </a:pPr>
            <a:r>
              <a:rPr lang="en-US" sz="2000"/>
              <a:t>Black Adults</a:t>
            </a:r>
          </a:p>
          <a:p>
            <a:pPr marL="628650" lvl="1" indent="-171450">
              <a:buFont typeface="Arial" panose="020B0604020202020204" pitchFamily="34" charset="0"/>
              <a:buChar char="•"/>
            </a:pPr>
            <a:r>
              <a:rPr lang="en-US" sz="2000"/>
              <a:t>Non-Black Adults</a:t>
            </a:r>
          </a:p>
          <a:p>
            <a:pPr marL="628650" lvl="1" indent="-171450">
              <a:buFont typeface="Arial" panose="020B0604020202020204" pitchFamily="34" charset="0"/>
              <a:buChar char="•"/>
            </a:pPr>
            <a:endParaRPr lang="en-US" sz="2000"/>
          </a:p>
          <a:p>
            <a:r>
              <a:rPr lang="en-US" sz="2000" b="1" u="sng">
                <a:solidFill>
                  <a:srgbClr val="0E3F75"/>
                </a:solidFill>
              </a:rPr>
              <a:t>EDM-A Overall Smart AIM</a:t>
            </a:r>
            <a:r>
              <a:rPr lang="en-US" sz="2000" b="1">
                <a:solidFill>
                  <a:srgbClr val="0E3F75"/>
                </a:solidFill>
              </a:rPr>
              <a:t>: </a:t>
            </a:r>
            <a:r>
              <a:rPr lang="en-US" sz="2000" b="1">
                <a:solidFill>
                  <a:srgbClr val="415974"/>
                </a:solidFill>
              </a:rPr>
              <a:t>​</a:t>
            </a:r>
          </a:p>
          <a:p>
            <a:r>
              <a:rPr lang="en-US" sz="2000"/>
              <a:t>Increase the rate of follow-up visits within 7 days of an ED visit for mental health for all adults on Medicaid aged 18 and older to 39.01% by December 31, 2025. ​</a:t>
            </a:r>
          </a:p>
          <a:p>
            <a:pPr marL="628650" lvl="1" indent="-171450">
              <a:buFont typeface="Arial" panose="020B0604020202020204" pitchFamily="34" charset="0"/>
              <a:buChar char="•"/>
            </a:pPr>
            <a:r>
              <a:rPr lang="en-US" sz="2000"/>
              <a:t>Black Adults</a:t>
            </a:r>
          </a:p>
          <a:p>
            <a:pPr marL="628650" lvl="1" indent="-171450">
              <a:buFont typeface="Arial" panose="020B0604020202020204" pitchFamily="34" charset="0"/>
              <a:buChar char="•"/>
            </a:pPr>
            <a:r>
              <a:rPr lang="en-US" sz="2000"/>
              <a:t>Non-Black Adults</a:t>
            </a:r>
          </a:p>
          <a:p>
            <a:pPr marL="0" marR="0">
              <a:spcBef>
                <a:spcPts val="0"/>
              </a:spcBef>
              <a:spcAft>
                <a:spcPts val="800"/>
              </a:spcAft>
            </a:pPr>
            <a:endParaRPr lang="en-US" sz="2000">
              <a:effectLst/>
              <a:ea typeface="Times New Roman" panose="02020603050405020304" pitchFamily="18" charset="0"/>
            </a:endParaRPr>
          </a:p>
        </p:txBody>
      </p:sp>
      <p:sp>
        <p:nvSpPr>
          <p:cNvPr id="3" name="TextBox 2">
            <a:extLst>
              <a:ext uri="{FF2B5EF4-FFF2-40B4-BE49-F238E27FC236}">
                <a16:creationId xmlns:a16="http://schemas.microsoft.com/office/drawing/2014/main" id="{7660A6AD-22ED-C5A9-9A67-BE53D2E3F156}"/>
              </a:ext>
            </a:extLst>
          </p:cNvPr>
          <p:cNvSpPr txBox="1"/>
          <p:nvPr/>
        </p:nvSpPr>
        <p:spPr>
          <a:xfrm>
            <a:off x="402772" y="5987819"/>
            <a:ext cx="9987117" cy="276999"/>
          </a:xfrm>
          <a:prstGeom prst="rect">
            <a:avLst/>
          </a:prstGeom>
          <a:noFill/>
        </p:spPr>
        <p:txBody>
          <a:bodyPr wrap="square" rtlCol="0">
            <a:spAutoFit/>
          </a:bodyPr>
          <a:lstStyle/>
          <a:p>
            <a:r>
              <a:rPr lang="en-US" sz="1200"/>
              <a:t>*Note: SMART Aims may be adjusted through the project lifecycle based on new information.</a:t>
            </a:r>
          </a:p>
        </p:txBody>
      </p:sp>
      <p:pic>
        <p:nvPicPr>
          <p:cNvPr id="4" name="Picture 3">
            <a:extLst>
              <a:ext uri="{FF2B5EF4-FFF2-40B4-BE49-F238E27FC236}">
                <a16:creationId xmlns:a16="http://schemas.microsoft.com/office/drawing/2014/main" id="{89699F3F-8E88-CC06-A81F-52889F681FA5}"/>
              </a:ext>
            </a:extLst>
          </p:cNvPr>
          <p:cNvPicPr>
            <a:picLocks noChangeAspect="1"/>
          </p:cNvPicPr>
          <p:nvPr/>
        </p:nvPicPr>
        <p:blipFill>
          <a:blip r:embed="rId3"/>
          <a:stretch>
            <a:fillRect/>
          </a:stretch>
        </p:blipFill>
        <p:spPr>
          <a:xfrm>
            <a:off x="10138717" y="484325"/>
            <a:ext cx="1857340" cy="1944859"/>
          </a:xfrm>
          <a:prstGeom prst="rect">
            <a:avLst/>
          </a:prstGeom>
        </p:spPr>
      </p:pic>
    </p:spTree>
    <p:extLst>
      <p:ext uri="{BB962C8B-B14F-4D97-AF65-F5344CB8AC3E}">
        <p14:creationId xmlns:p14="http://schemas.microsoft.com/office/powerpoint/2010/main" val="33343183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EF0D3E-C471-73C6-C08B-B96838AFB77A}"/>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9FB5F43E-914F-90D3-3D92-C8E35C09A3FC}"/>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6" name="Title 3">
            <a:extLst>
              <a:ext uri="{FF2B5EF4-FFF2-40B4-BE49-F238E27FC236}">
                <a16:creationId xmlns:a16="http://schemas.microsoft.com/office/drawing/2014/main" id="{D9194115-EEBD-963B-C245-59264BBD722F}"/>
              </a:ext>
            </a:extLst>
          </p:cNvPr>
          <p:cNvSpPr txBox="1">
            <a:spLocks/>
          </p:cNvSpPr>
          <p:nvPr/>
        </p:nvSpPr>
        <p:spPr>
          <a:xfrm>
            <a:off x="273376" y="469441"/>
            <a:ext cx="8794423" cy="507831"/>
          </a:xfrm>
          <a:prstGeom prst="rect">
            <a:avLst/>
          </a:prstGeom>
        </p:spPr>
        <p:txBody>
          <a:bodyPr>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Project Populations – Central Region</a:t>
            </a:r>
          </a:p>
        </p:txBody>
      </p:sp>
      <p:graphicFrame>
        <p:nvGraphicFramePr>
          <p:cNvPr id="20" name="Table 19">
            <a:extLst>
              <a:ext uri="{FF2B5EF4-FFF2-40B4-BE49-F238E27FC236}">
                <a16:creationId xmlns:a16="http://schemas.microsoft.com/office/drawing/2014/main" id="{EFD49B04-172E-DBFB-D370-ACF92373C7A5}"/>
              </a:ext>
            </a:extLst>
          </p:cNvPr>
          <p:cNvGraphicFramePr>
            <a:graphicFrameLocks noGrp="1"/>
          </p:cNvGraphicFramePr>
          <p:nvPr/>
        </p:nvGraphicFramePr>
        <p:xfrm>
          <a:off x="618276" y="980255"/>
          <a:ext cx="10955448" cy="2047117"/>
        </p:xfrm>
        <a:graphic>
          <a:graphicData uri="http://schemas.openxmlformats.org/drawingml/2006/table">
            <a:tbl>
              <a:tblPr firstRow="1" bandRow="1">
                <a:tableStyleId>{5C22544A-7EE6-4342-B048-85BDC9FD1C3A}</a:tableStyleId>
              </a:tblPr>
              <a:tblGrid>
                <a:gridCol w="908058">
                  <a:extLst>
                    <a:ext uri="{9D8B030D-6E8A-4147-A177-3AD203B41FA5}">
                      <a16:colId xmlns:a16="http://schemas.microsoft.com/office/drawing/2014/main" val="3869099948"/>
                    </a:ext>
                  </a:extLst>
                </a:gridCol>
                <a:gridCol w="1908000">
                  <a:extLst>
                    <a:ext uri="{9D8B030D-6E8A-4147-A177-3AD203B41FA5}">
                      <a16:colId xmlns:a16="http://schemas.microsoft.com/office/drawing/2014/main" val="3071023073"/>
                    </a:ext>
                  </a:extLst>
                </a:gridCol>
                <a:gridCol w="1446299">
                  <a:extLst>
                    <a:ext uri="{9D8B030D-6E8A-4147-A177-3AD203B41FA5}">
                      <a16:colId xmlns:a16="http://schemas.microsoft.com/office/drawing/2014/main" val="3870639188"/>
                    </a:ext>
                  </a:extLst>
                </a:gridCol>
                <a:gridCol w="1215367">
                  <a:extLst>
                    <a:ext uri="{9D8B030D-6E8A-4147-A177-3AD203B41FA5}">
                      <a16:colId xmlns:a16="http://schemas.microsoft.com/office/drawing/2014/main" val="488387349"/>
                    </a:ext>
                  </a:extLst>
                </a:gridCol>
                <a:gridCol w="1369431">
                  <a:extLst>
                    <a:ext uri="{9D8B030D-6E8A-4147-A177-3AD203B41FA5}">
                      <a16:colId xmlns:a16="http://schemas.microsoft.com/office/drawing/2014/main" val="1540062464"/>
                    </a:ext>
                  </a:extLst>
                </a:gridCol>
                <a:gridCol w="1369431">
                  <a:extLst>
                    <a:ext uri="{9D8B030D-6E8A-4147-A177-3AD203B41FA5}">
                      <a16:colId xmlns:a16="http://schemas.microsoft.com/office/drawing/2014/main" val="2158019207"/>
                    </a:ext>
                  </a:extLst>
                </a:gridCol>
                <a:gridCol w="1369431">
                  <a:extLst>
                    <a:ext uri="{9D8B030D-6E8A-4147-A177-3AD203B41FA5}">
                      <a16:colId xmlns:a16="http://schemas.microsoft.com/office/drawing/2014/main" val="2643063180"/>
                    </a:ext>
                  </a:extLst>
                </a:gridCol>
                <a:gridCol w="1369431">
                  <a:extLst>
                    <a:ext uri="{9D8B030D-6E8A-4147-A177-3AD203B41FA5}">
                      <a16:colId xmlns:a16="http://schemas.microsoft.com/office/drawing/2014/main" val="3756504734"/>
                    </a:ext>
                  </a:extLst>
                </a:gridCol>
              </a:tblGrid>
              <a:tr h="692364">
                <a:tc>
                  <a:txBody>
                    <a:bodyPr/>
                    <a:lstStyle/>
                    <a:p>
                      <a:r>
                        <a:rPr lang="en-US"/>
                        <a:t>Measure</a:t>
                      </a:r>
                    </a:p>
                  </a:txBody>
                  <a:tcPr/>
                </a:tc>
                <a:tc>
                  <a:txBody>
                    <a:bodyPr/>
                    <a:lstStyle/>
                    <a:p>
                      <a:r>
                        <a:rPr lang="en-US"/>
                        <a:t>Population</a:t>
                      </a:r>
                    </a:p>
                  </a:txBody>
                  <a:tcPr/>
                </a:tc>
                <a:tc>
                  <a:txBody>
                    <a:bodyPr/>
                    <a:lstStyle/>
                    <a:p>
                      <a:r>
                        <a:rPr lang="en-US"/>
                        <a:t>Total Population Count</a:t>
                      </a:r>
                    </a:p>
                  </a:txBody>
                  <a:tcPr/>
                </a:tc>
                <a:tc>
                  <a:txBody>
                    <a:bodyPr/>
                    <a:lstStyle/>
                    <a:p>
                      <a:r>
                        <a:rPr lang="en-US"/>
                        <a:t>Initial Percentage</a:t>
                      </a:r>
                    </a:p>
                  </a:txBody>
                  <a:tcPr/>
                </a:tc>
                <a:tc>
                  <a:txBody>
                    <a:bodyPr/>
                    <a:lstStyle/>
                    <a:p>
                      <a:r>
                        <a:rPr lang="en-US"/>
                        <a:t>Goal Percentage</a:t>
                      </a:r>
                    </a:p>
                  </a:txBody>
                  <a:tcPr/>
                </a:tc>
                <a:tc>
                  <a:txBody>
                    <a:bodyPr/>
                    <a:lstStyle/>
                    <a:p>
                      <a:r>
                        <a:rPr lang="en-US"/>
                        <a:t>Initial Denominator</a:t>
                      </a:r>
                    </a:p>
                  </a:txBody>
                  <a:tcPr/>
                </a:tc>
                <a:tc>
                  <a:txBody>
                    <a:bodyPr/>
                    <a:lstStyle/>
                    <a:p>
                      <a:r>
                        <a:rPr lang="en-US"/>
                        <a:t>Goal Denominator</a:t>
                      </a:r>
                    </a:p>
                  </a:txBody>
                  <a:tcPr/>
                </a:tc>
                <a:tc>
                  <a:txBody>
                    <a:bodyPr/>
                    <a:lstStyle/>
                    <a:p>
                      <a:r>
                        <a:rPr lang="en-US"/>
                        <a:t>Member Impact*</a:t>
                      </a:r>
                    </a:p>
                  </a:txBody>
                  <a:tcPr/>
                </a:tc>
                <a:extLst>
                  <a:ext uri="{0D108BD9-81ED-4DB2-BD59-A6C34878D82A}">
                    <a16:rowId xmlns:a16="http://schemas.microsoft.com/office/drawing/2014/main" val="3700491702"/>
                  </a:ext>
                </a:extLst>
              </a:tr>
              <a:tr h="334519">
                <a:tc>
                  <a:txBody>
                    <a:bodyPr/>
                    <a:lstStyle/>
                    <a:p>
                      <a:r>
                        <a:rPr lang="en-US" sz="1400"/>
                        <a:t>FUA</a:t>
                      </a:r>
                    </a:p>
                  </a:txBody>
                  <a:tcPr/>
                </a:tc>
                <a:tc>
                  <a:txBody>
                    <a:bodyPr/>
                    <a:lstStyle/>
                    <a:p>
                      <a:r>
                        <a:rPr lang="en-US" sz="1400"/>
                        <a:t>Black Members</a:t>
                      </a:r>
                    </a:p>
                  </a:txBody>
                  <a:tcPr/>
                </a:tc>
                <a:tc>
                  <a:txBody>
                    <a:bodyPr/>
                    <a:lstStyle/>
                    <a:p>
                      <a:r>
                        <a:rPr lang="en-US" sz="1400"/>
                        <a:t>1270</a:t>
                      </a:r>
                    </a:p>
                  </a:txBody>
                  <a:tcPr/>
                </a:tc>
                <a:tc>
                  <a:txBody>
                    <a:bodyPr/>
                    <a:lstStyle/>
                    <a:p>
                      <a:r>
                        <a:rPr lang="en-US" sz="1400"/>
                        <a:t>23.35%</a:t>
                      </a:r>
                    </a:p>
                  </a:txBody>
                  <a:tcPr/>
                </a:tc>
                <a:tc>
                  <a:txBody>
                    <a:bodyPr/>
                    <a:lstStyle/>
                    <a:p>
                      <a:r>
                        <a:rPr lang="en-US" sz="1400"/>
                        <a:t>39.04%</a:t>
                      </a:r>
                    </a:p>
                  </a:txBody>
                  <a:tcPr/>
                </a:tc>
                <a:tc>
                  <a:txBody>
                    <a:bodyPr/>
                    <a:lstStyle/>
                    <a:p>
                      <a:r>
                        <a:rPr lang="en-US" sz="1400"/>
                        <a:t>297</a:t>
                      </a:r>
                    </a:p>
                  </a:txBody>
                  <a:tcPr/>
                </a:tc>
                <a:tc>
                  <a:txBody>
                    <a:bodyPr/>
                    <a:lstStyle/>
                    <a:p>
                      <a:r>
                        <a:rPr lang="en-US" sz="1400"/>
                        <a:t>496</a:t>
                      </a:r>
                    </a:p>
                  </a:txBody>
                  <a:tcPr/>
                </a:tc>
                <a:tc>
                  <a:txBody>
                    <a:bodyPr/>
                    <a:lstStyle/>
                    <a:p>
                      <a:r>
                        <a:rPr lang="en-US" sz="1400"/>
                        <a:t>199 Members</a:t>
                      </a:r>
                    </a:p>
                  </a:txBody>
                  <a:tcPr/>
                </a:tc>
                <a:extLst>
                  <a:ext uri="{0D108BD9-81ED-4DB2-BD59-A6C34878D82A}">
                    <a16:rowId xmlns:a16="http://schemas.microsoft.com/office/drawing/2014/main" val="807323011"/>
                  </a:ext>
                </a:extLst>
              </a:tr>
              <a:tr h="334519">
                <a:tc>
                  <a:txBody>
                    <a:bodyPr/>
                    <a:lstStyle/>
                    <a:p>
                      <a:r>
                        <a:rPr lang="en-US" sz="1400"/>
                        <a:t>FUA</a:t>
                      </a:r>
                    </a:p>
                  </a:txBody>
                  <a:tcPr/>
                </a:tc>
                <a:tc>
                  <a:txBody>
                    <a:bodyPr/>
                    <a:lstStyle/>
                    <a:p>
                      <a:r>
                        <a:rPr lang="en-US" sz="1400"/>
                        <a:t>Non-black Members</a:t>
                      </a:r>
                    </a:p>
                  </a:txBody>
                  <a:tcPr/>
                </a:tc>
                <a:tc>
                  <a:txBody>
                    <a:bodyPr/>
                    <a:lstStyle/>
                    <a:p>
                      <a:r>
                        <a:rPr lang="en-US" sz="1400"/>
                        <a:t>2937</a:t>
                      </a:r>
                    </a:p>
                  </a:txBody>
                  <a:tcPr/>
                </a:tc>
                <a:tc>
                  <a:txBody>
                    <a:bodyPr/>
                    <a:lstStyle/>
                    <a:p>
                      <a:r>
                        <a:rPr lang="en-US" sz="1400"/>
                        <a:t>32.21%</a:t>
                      </a:r>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400"/>
                        <a:t>39.04%</a:t>
                      </a:r>
                    </a:p>
                  </a:txBody>
                  <a:tcPr/>
                </a:tc>
                <a:tc>
                  <a:txBody>
                    <a:bodyPr/>
                    <a:lstStyle/>
                    <a:p>
                      <a:r>
                        <a:rPr lang="en-US" sz="1400"/>
                        <a:t>946</a:t>
                      </a:r>
                    </a:p>
                  </a:txBody>
                  <a:tcPr/>
                </a:tc>
                <a:tc>
                  <a:txBody>
                    <a:bodyPr/>
                    <a:lstStyle/>
                    <a:p>
                      <a:r>
                        <a:rPr lang="en-US" sz="1400"/>
                        <a:t>1147</a:t>
                      </a:r>
                    </a:p>
                  </a:txBody>
                  <a:tcPr/>
                </a:tc>
                <a:tc>
                  <a:txBody>
                    <a:bodyPr/>
                    <a:lstStyle/>
                    <a:p>
                      <a:r>
                        <a:rPr lang="en-US" sz="1400"/>
                        <a:t>201 Members</a:t>
                      </a:r>
                    </a:p>
                  </a:txBody>
                  <a:tcPr/>
                </a:tc>
                <a:extLst>
                  <a:ext uri="{0D108BD9-81ED-4DB2-BD59-A6C34878D82A}">
                    <a16:rowId xmlns:a16="http://schemas.microsoft.com/office/drawing/2014/main" val="2402021866"/>
                  </a:ext>
                </a:extLst>
              </a:tr>
              <a:tr h="334519">
                <a:tc>
                  <a:txBody>
                    <a:bodyPr/>
                    <a:lstStyle/>
                    <a:p>
                      <a:r>
                        <a:rPr lang="en-US" sz="1400"/>
                        <a:t>EDM-A</a:t>
                      </a:r>
                    </a:p>
                  </a:txBody>
                  <a:tcPr/>
                </a:tc>
                <a:tc>
                  <a:txBody>
                    <a:bodyPr/>
                    <a:lstStyle/>
                    <a:p>
                      <a:r>
                        <a:rPr lang="en-US" sz="1400"/>
                        <a:t>Black Members</a:t>
                      </a:r>
                    </a:p>
                  </a:txBody>
                  <a:tcPr/>
                </a:tc>
                <a:tc>
                  <a:txBody>
                    <a:bodyPr/>
                    <a:lstStyle/>
                    <a:p>
                      <a:r>
                        <a:rPr lang="en-US" sz="1400"/>
                        <a:t>1412</a:t>
                      </a:r>
                    </a:p>
                  </a:txBody>
                  <a:tcPr/>
                </a:tc>
                <a:tc>
                  <a:txBody>
                    <a:bodyPr/>
                    <a:lstStyle/>
                    <a:p>
                      <a:r>
                        <a:rPr lang="en-US" sz="1400"/>
                        <a:t>30.42%</a:t>
                      </a:r>
                    </a:p>
                  </a:txBody>
                  <a:tcPr/>
                </a:tc>
                <a:tc>
                  <a:txBody>
                    <a:bodyPr/>
                    <a:lstStyle/>
                    <a:p>
                      <a:r>
                        <a:rPr lang="en-US" sz="1400" dirty="0"/>
                        <a:t>39.01%</a:t>
                      </a:r>
                    </a:p>
                  </a:txBody>
                  <a:tcPr/>
                </a:tc>
                <a:tc>
                  <a:txBody>
                    <a:bodyPr/>
                    <a:lstStyle/>
                    <a:p>
                      <a:r>
                        <a:rPr lang="en-US" sz="1400"/>
                        <a:t>430</a:t>
                      </a:r>
                    </a:p>
                  </a:txBody>
                  <a:tcPr/>
                </a:tc>
                <a:tc>
                  <a:txBody>
                    <a:bodyPr/>
                    <a:lstStyle/>
                    <a:p>
                      <a:r>
                        <a:rPr lang="en-US" sz="1400"/>
                        <a:t>570</a:t>
                      </a:r>
                    </a:p>
                  </a:txBody>
                  <a:tcPr/>
                </a:tc>
                <a:tc>
                  <a:txBody>
                    <a:bodyPr/>
                    <a:lstStyle/>
                    <a:p>
                      <a:r>
                        <a:rPr lang="en-US" sz="1400"/>
                        <a:t>140 Members</a:t>
                      </a:r>
                    </a:p>
                  </a:txBody>
                  <a:tcPr/>
                </a:tc>
                <a:extLst>
                  <a:ext uri="{0D108BD9-81ED-4DB2-BD59-A6C34878D82A}">
                    <a16:rowId xmlns:a16="http://schemas.microsoft.com/office/drawing/2014/main" val="4149733830"/>
                  </a:ext>
                </a:extLst>
              </a:tr>
              <a:tr h="334519">
                <a:tc>
                  <a:txBody>
                    <a:bodyPr/>
                    <a:lstStyle/>
                    <a:p>
                      <a:r>
                        <a:rPr lang="en-US" sz="1400"/>
                        <a:t>EDM-A</a:t>
                      </a:r>
                    </a:p>
                  </a:txBody>
                  <a:tcPr/>
                </a:tc>
                <a:tc>
                  <a:txBody>
                    <a:bodyPr/>
                    <a:lstStyle/>
                    <a:p>
                      <a:r>
                        <a:rPr lang="en-US" sz="1400"/>
                        <a:t>Non-black Members</a:t>
                      </a:r>
                    </a:p>
                  </a:txBody>
                  <a:tcPr/>
                </a:tc>
                <a:tc>
                  <a:txBody>
                    <a:bodyPr/>
                    <a:lstStyle/>
                    <a:p>
                      <a:r>
                        <a:rPr lang="en-US" sz="1400"/>
                        <a:t>3454</a:t>
                      </a:r>
                    </a:p>
                  </a:txBody>
                  <a:tcPr/>
                </a:tc>
                <a:tc>
                  <a:txBody>
                    <a:bodyPr/>
                    <a:lstStyle/>
                    <a:p>
                      <a:r>
                        <a:rPr lang="en-US" sz="1400"/>
                        <a:t>35.58%</a:t>
                      </a:r>
                    </a:p>
                  </a:txBody>
                  <a:tcPr/>
                </a:tc>
                <a:tc>
                  <a:txBody>
                    <a:bodyPr/>
                    <a:lstStyle/>
                    <a:p>
                      <a:r>
                        <a:rPr lang="en-US" sz="1400"/>
                        <a:t>39.01%</a:t>
                      </a:r>
                    </a:p>
                  </a:txBody>
                  <a:tcPr/>
                </a:tc>
                <a:tc>
                  <a:txBody>
                    <a:bodyPr/>
                    <a:lstStyle/>
                    <a:p>
                      <a:r>
                        <a:rPr lang="en-US" sz="1400"/>
                        <a:t>1229</a:t>
                      </a:r>
                    </a:p>
                  </a:txBody>
                  <a:tcPr/>
                </a:tc>
                <a:tc>
                  <a:txBody>
                    <a:bodyPr/>
                    <a:lstStyle/>
                    <a:p>
                      <a:r>
                        <a:rPr lang="en-US" sz="1400"/>
                        <a:t>1394</a:t>
                      </a:r>
                    </a:p>
                  </a:txBody>
                  <a:tcPr/>
                </a:tc>
                <a:tc>
                  <a:txBody>
                    <a:bodyPr/>
                    <a:lstStyle/>
                    <a:p>
                      <a:r>
                        <a:rPr lang="en-US" sz="1400" dirty="0"/>
                        <a:t>165 Members</a:t>
                      </a:r>
                    </a:p>
                  </a:txBody>
                  <a:tcPr/>
                </a:tc>
                <a:extLst>
                  <a:ext uri="{0D108BD9-81ED-4DB2-BD59-A6C34878D82A}">
                    <a16:rowId xmlns:a16="http://schemas.microsoft.com/office/drawing/2014/main" val="3153435"/>
                  </a:ext>
                </a:extLst>
              </a:tr>
            </a:tbl>
          </a:graphicData>
        </a:graphic>
      </p:graphicFrame>
      <p:pic>
        <p:nvPicPr>
          <p:cNvPr id="40" name="Picture 39">
            <a:extLst>
              <a:ext uri="{FF2B5EF4-FFF2-40B4-BE49-F238E27FC236}">
                <a16:creationId xmlns:a16="http://schemas.microsoft.com/office/drawing/2014/main" id="{915BB4A6-4791-474D-5F92-F03D3C4A1C1D}"/>
              </a:ext>
            </a:extLst>
          </p:cNvPr>
          <p:cNvPicPr>
            <a:picLocks noChangeAspect="1"/>
          </p:cNvPicPr>
          <p:nvPr/>
        </p:nvPicPr>
        <p:blipFill>
          <a:blip r:embed="rId3"/>
          <a:stretch>
            <a:fillRect/>
          </a:stretch>
        </p:blipFill>
        <p:spPr>
          <a:xfrm>
            <a:off x="190842" y="3108316"/>
            <a:ext cx="5654787" cy="3161747"/>
          </a:xfrm>
          <a:prstGeom prst="rect">
            <a:avLst/>
          </a:prstGeom>
        </p:spPr>
      </p:pic>
      <p:sp>
        <p:nvSpPr>
          <p:cNvPr id="3" name="TextBox 2">
            <a:extLst>
              <a:ext uri="{FF2B5EF4-FFF2-40B4-BE49-F238E27FC236}">
                <a16:creationId xmlns:a16="http://schemas.microsoft.com/office/drawing/2014/main" id="{7B1CDF21-59C7-57A7-FD9C-B83936E482EB}"/>
              </a:ext>
            </a:extLst>
          </p:cNvPr>
          <p:cNvSpPr txBox="1"/>
          <p:nvPr/>
        </p:nvSpPr>
        <p:spPr>
          <a:xfrm>
            <a:off x="7402286" y="6456881"/>
            <a:ext cx="4278086" cy="246221"/>
          </a:xfrm>
          <a:prstGeom prst="rect">
            <a:avLst/>
          </a:prstGeom>
          <a:noFill/>
        </p:spPr>
        <p:txBody>
          <a:bodyPr wrap="square" rtlCol="0">
            <a:spAutoFit/>
          </a:bodyPr>
          <a:lstStyle/>
          <a:p>
            <a:r>
              <a:rPr lang="en-US" sz="1000">
                <a:effectLst/>
                <a:ea typeface="Aptos" panose="020B0004020202020204" pitchFamily="34" charset="0"/>
                <a:cs typeface="Aptos" panose="020B0004020202020204" pitchFamily="34" charset="0"/>
              </a:rPr>
              <a:t>*Member Impact = # of members needed to improve to the defined goal </a:t>
            </a:r>
            <a:endParaRPr lang="en-US" sz="1000"/>
          </a:p>
        </p:txBody>
      </p:sp>
      <p:pic>
        <p:nvPicPr>
          <p:cNvPr id="8" name="Picture 7">
            <a:extLst>
              <a:ext uri="{FF2B5EF4-FFF2-40B4-BE49-F238E27FC236}">
                <a16:creationId xmlns:a16="http://schemas.microsoft.com/office/drawing/2014/main" id="{C2714795-15ED-5E58-A41B-992115FDC9DC}"/>
              </a:ext>
            </a:extLst>
          </p:cNvPr>
          <p:cNvPicPr>
            <a:picLocks noChangeAspect="1"/>
          </p:cNvPicPr>
          <p:nvPr/>
        </p:nvPicPr>
        <p:blipFill>
          <a:blip r:embed="rId4"/>
          <a:stretch>
            <a:fillRect/>
          </a:stretch>
        </p:blipFill>
        <p:spPr>
          <a:xfrm>
            <a:off x="6096000" y="3066478"/>
            <a:ext cx="5873185" cy="3239621"/>
          </a:xfrm>
          <a:prstGeom prst="rect">
            <a:avLst/>
          </a:prstGeom>
        </p:spPr>
      </p:pic>
      <p:sp>
        <p:nvSpPr>
          <p:cNvPr id="4" name="Arrow: Down 3">
            <a:extLst>
              <a:ext uri="{FF2B5EF4-FFF2-40B4-BE49-F238E27FC236}">
                <a16:creationId xmlns:a16="http://schemas.microsoft.com/office/drawing/2014/main" id="{71B7426A-5EF8-8510-6323-5DDD9689329D}"/>
              </a:ext>
            </a:extLst>
          </p:cNvPr>
          <p:cNvSpPr/>
          <p:nvPr/>
        </p:nvSpPr>
        <p:spPr>
          <a:xfrm>
            <a:off x="10565778" y="276417"/>
            <a:ext cx="589902" cy="660689"/>
          </a:xfrm>
          <a:prstGeom prst="downArrow">
            <a:avLst/>
          </a:prstGeom>
          <a:solidFill>
            <a:srgbClr val="0E3F7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83644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2EEC4C7-2AF4-6513-413D-679E2813720F}"/>
            </a:ext>
          </a:extLst>
        </p:cNvPr>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87B6052-BAF5-9CDE-4B10-5291459DE322}"/>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6" name="Title 3">
            <a:extLst>
              <a:ext uri="{FF2B5EF4-FFF2-40B4-BE49-F238E27FC236}">
                <a16:creationId xmlns:a16="http://schemas.microsoft.com/office/drawing/2014/main" id="{DE2F4A7E-F622-33CC-C74B-2128A6EA08A9}"/>
              </a:ext>
            </a:extLst>
          </p:cNvPr>
          <p:cNvSpPr txBox="1">
            <a:spLocks/>
          </p:cNvSpPr>
          <p:nvPr/>
        </p:nvSpPr>
        <p:spPr>
          <a:xfrm>
            <a:off x="273377" y="469441"/>
            <a:ext cx="10503480" cy="507831"/>
          </a:xfrm>
          <a:prstGeom prst="rect">
            <a:avLst/>
          </a:prstGeom>
        </p:spPr>
        <p:txBody>
          <a:bodyPr>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Project Populations – NW Region</a:t>
            </a:r>
          </a:p>
        </p:txBody>
      </p:sp>
      <p:graphicFrame>
        <p:nvGraphicFramePr>
          <p:cNvPr id="3" name="Table 2">
            <a:extLst>
              <a:ext uri="{FF2B5EF4-FFF2-40B4-BE49-F238E27FC236}">
                <a16:creationId xmlns:a16="http://schemas.microsoft.com/office/drawing/2014/main" id="{1D541C87-6948-B9EC-79A1-18C0F4C774D6}"/>
              </a:ext>
            </a:extLst>
          </p:cNvPr>
          <p:cNvGraphicFramePr>
            <a:graphicFrameLocks noGrp="1"/>
          </p:cNvGraphicFramePr>
          <p:nvPr/>
        </p:nvGraphicFramePr>
        <p:xfrm>
          <a:off x="527780" y="984956"/>
          <a:ext cx="11136440" cy="2033286"/>
        </p:xfrm>
        <a:graphic>
          <a:graphicData uri="http://schemas.openxmlformats.org/drawingml/2006/table">
            <a:tbl>
              <a:tblPr firstRow="1" bandRow="1">
                <a:tableStyleId>{5C22544A-7EE6-4342-B048-85BDC9FD1C3A}</a:tableStyleId>
              </a:tblPr>
              <a:tblGrid>
                <a:gridCol w="923060">
                  <a:extLst>
                    <a:ext uri="{9D8B030D-6E8A-4147-A177-3AD203B41FA5}">
                      <a16:colId xmlns:a16="http://schemas.microsoft.com/office/drawing/2014/main" val="3869099948"/>
                    </a:ext>
                  </a:extLst>
                </a:gridCol>
                <a:gridCol w="1939521">
                  <a:extLst>
                    <a:ext uri="{9D8B030D-6E8A-4147-A177-3AD203B41FA5}">
                      <a16:colId xmlns:a16="http://schemas.microsoft.com/office/drawing/2014/main" val="3071023073"/>
                    </a:ext>
                  </a:extLst>
                </a:gridCol>
                <a:gridCol w="1470193">
                  <a:extLst>
                    <a:ext uri="{9D8B030D-6E8A-4147-A177-3AD203B41FA5}">
                      <a16:colId xmlns:a16="http://schemas.microsoft.com/office/drawing/2014/main" val="3870639188"/>
                    </a:ext>
                  </a:extLst>
                </a:gridCol>
                <a:gridCol w="1235446">
                  <a:extLst>
                    <a:ext uri="{9D8B030D-6E8A-4147-A177-3AD203B41FA5}">
                      <a16:colId xmlns:a16="http://schemas.microsoft.com/office/drawing/2014/main" val="488387349"/>
                    </a:ext>
                  </a:extLst>
                </a:gridCol>
                <a:gridCol w="1392055">
                  <a:extLst>
                    <a:ext uri="{9D8B030D-6E8A-4147-A177-3AD203B41FA5}">
                      <a16:colId xmlns:a16="http://schemas.microsoft.com/office/drawing/2014/main" val="1540062464"/>
                    </a:ext>
                  </a:extLst>
                </a:gridCol>
                <a:gridCol w="1392055">
                  <a:extLst>
                    <a:ext uri="{9D8B030D-6E8A-4147-A177-3AD203B41FA5}">
                      <a16:colId xmlns:a16="http://schemas.microsoft.com/office/drawing/2014/main" val="2158019207"/>
                    </a:ext>
                  </a:extLst>
                </a:gridCol>
                <a:gridCol w="1392055">
                  <a:extLst>
                    <a:ext uri="{9D8B030D-6E8A-4147-A177-3AD203B41FA5}">
                      <a16:colId xmlns:a16="http://schemas.microsoft.com/office/drawing/2014/main" val="2643063180"/>
                    </a:ext>
                  </a:extLst>
                </a:gridCol>
                <a:gridCol w="1392055">
                  <a:extLst>
                    <a:ext uri="{9D8B030D-6E8A-4147-A177-3AD203B41FA5}">
                      <a16:colId xmlns:a16="http://schemas.microsoft.com/office/drawing/2014/main" val="3756504734"/>
                    </a:ext>
                  </a:extLst>
                </a:gridCol>
              </a:tblGrid>
              <a:tr h="693334">
                <a:tc>
                  <a:txBody>
                    <a:bodyPr/>
                    <a:lstStyle/>
                    <a:p>
                      <a:r>
                        <a:rPr lang="en-US"/>
                        <a:t>Measure</a:t>
                      </a:r>
                    </a:p>
                  </a:txBody>
                  <a:tcPr/>
                </a:tc>
                <a:tc>
                  <a:txBody>
                    <a:bodyPr/>
                    <a:lstStyle/>
                    <a:p>
                      <a:r>
                        <a:rPr lang="en-US"/>
                        <a:t>Population</a:t>
                      </a:r>
                    </a:p>
                  </a:txBody>
                  <a:tcPr/>
                </a:tc>
                <a:tc>
                  <a:txBody>
                    <a:bodyPr/>
                    <a:lstStyle/>
                    <a:p>
                      <a:r>
                        <a:rPr lang="en-US"/>
                        <a:t>Total Population Count</a:t>
                      </a:r>
                    </a:p>
                  </a:txBody>
                  <a:tcPr/>
                </a:tc>
                <a:tc>
                  <a:txBody>
                    <a:bodyPr/>
                    <a:lstStyle/>
                    <a:p>
                      <a:r>
                        <a:rPr lang="en-US"/>
                        <a:t>Initial Percentage</a:t>
                      </a:r>
                    </a:p>
                  </a:txBody>
                  <a:tcPr/>
                </a:tc>
                <a:tc>
                  <a:txBody>
                    <a:bodyPr/>
                    <a:lstStyle/>
                    <a:p>
                      <a:r>
                        <a:rPr lang="en-US"/>
                        <a:t>Goal Percentage</a:t>
                      </a:r>
                    </a:p>
                  </a:txBody>
                  <a:tcPr/>
                </a:tc>
                <a:tc>
                  <a:txBody>
                    <a:bodyPr/>
                    <a:lstStyle/>
                    <a:p>
                      <a:r>
                        <a:rPr lang="en-US"/>
                        <a:t>Initial Denominator</a:t>
                      </a:r>
                    </a:p>
                  </a:txBody>
                  <a:tcPr/>
                </a:tc>
                <a:tc>
                  <a:txBody>
                    <a:bodyPr/>
                    <a:lstStyle/>
                    <a:p>
                      <a:r>
                        <a:rPr lang="en-US"/>
                        <a:t>Goal Denominator</a:t>
                      </a:r>
                    </a:p>
                  </a:txBody>
                  <a:tcPr/>
                </a:tc>
                <a:tc>
                  <a:txBody>
                    <a:bodyPr/>
                    <a:lstStyle/>
                    <a:p>
                      <a:r>
                        <a:rPr lang="en-US"/>
                        <a:t>Member Impact*</a:t>
                      </a:r>
                    </a:p>
                  </a:txBody>
                  <a:tcPr/>
                </a:tc>
                <a:extLst>
                  <a:ext uri="{0D108BD9-81ED-4DB2-BD59-A6C34878D82A}">
                    <a16:rowId xmlns:a16="http://schemas.microsoft.com/office/drawing/2014/main" val="3700491702"/>
                  </a:ext>
                </a:extLst>
              </a:tr>
              <a:tr h="334988">
                <a:tc>
                  <a:txBody>
                    <a:bodyPr/>
                    <a:lstStyle/>
                    <a:p>
                      <a:r>
                        <a:rPr lang="en-US" sz="1400"/>
                        <a:t>FUA</a:t>
                      </a:r>
                    </a:p>
                  </a:txBody>
                  <a:tcPr/>
                </a:tc>
                <a:tc>
                  <a:txBody>
                    <a:bodyPr/>
                    <a:lstStyle/>
                    <a:p>
                      <a:r>
                        <a:rPr lang="en-US" sz="1400"/>
                        <a:t>Black Members</a:t>
                      </a:r>
                    </a:p>
                  </a:txBody>
                  <a:tcPr/>
                </a:tc>
                <a:tc>
                  <a:txBody>
                    <a:bodyPr/>
                    <a:lstStyle/>
                    <a:p>
                      <a:r>
                        <a:rPr lang="en-US" sz="1400"/>
                        <a:t>341</a:t>
                      </a:r>
                    </a:p>
                  </a:txBody>
                  <a:tcPr/>
                </a:tc>
                <a:tc>
                  <a:txBody>
                    <a:bodyPr/>
                    <a:lstStyle/>
                    <a:p>
                      <a:r>
                        <a:rPr lang="en-US" sz="1400"/>
                        <a:t>19.71%</a:t>
                      </a:r>
                    </a:p>
                  </a:txBody>
                  <a:tcPr/>
                </a:tc>
                <a:tc>
                  <a:txBody>
                    <a:bodyPr/>
                    <a:lstStyle/>
                    <a:p>
                      <a:r>
                        <a:rPr lang="en-US" sz="1400"/>
                        <a:t>39.04%</a:t>
                      </a:r>
                    </a:p>
                  </a:txBody>
                  <a:tcPr/>
                </a:tc>
                <a:tc>
                  <a:txBody>
                    <a:bodyPr/>
                    <a:lstStyle/>
                    <a:p>
                      <a:r>
                        <a:rPr lang="en-US" sz="1400"/>
                        <a:t>67</a:t>
                      </a:r>
                    </a:p>
                  </a:txBody>
                  <a:tcPr/>
                </a:tc>
                <a:tc>
                  <a:txBody>
                    <a:bodyPr/>
                    <a:lstStyle/>
                    <a:p>
                      <a:r>
                        <a:rPr lang="en-US" sz="1400"/>
                        <a:t>133</a:t>
                      </a:r>
                    </a:p>
                  </a:txBody>
                  <a:tcPr/>
                </a:tc>
                <a:tc>
                  <a:txBody>
                    <a:bodyPr/>
                    <a:lstStyle/>
                    <a:p>
                      <a:r>
                        <a:rPr lang="en-US" sz="1400"/>
                        <a:t>66 Members</a:t>
                      </a:r>
                    </a:p>
                  </a:txBody>
                  <a:tcPr/>
                </a:tc>
                <a:extLst>
                  <a:ext uri="{0D108BD9-81ED-4DB2-BD59-A6C34878D82A}">
                    <a16:rowId xmlns:a16="http://schemas.microsoft.com/office/drawing/2014/main" val="807323011"/>
                  </a:ext>
                </a:extLst>
              </a:tr>
              <a:tr h="334988">
                <a:tc>
                  <a:txBody>
                    <a:bodyPr/>
                    <a:lstStyle/>
                    <a:p>
                      <a:r>
                        <a:rPr lang="en-US" sz="1400"/>
                        <a:t>FUA</a:t>
                      </a:r>
                    </a:p>
                  </a:txBody>
                  <a:tcPr/>
                </a:tc>
                <a:tc>
                  <a:txBody>
                    <a:bodyPr/>
                    <a:lstStyle/>
                    <a:p>
                      <a:r>
                        <a:rPr lang="en-US" sz="1400"/>
                        <a:t>Non-black Members</a:t>
                      </a:r>
                    </a:p>
                  </a:txBody>
                  <a:tcPr/>
                </a:tc>
                <a:tc>
                  <a:txBody>
                    <a:bodyPr/>
                    <a:lstStyle/>
                    <a:p>
                      <a:r>
                        <a:rPr lang="en-US" sz="1400"/>
                        <a:t>1394</a:t>
                      </a:r>
                    </a:p>
                  </a:txBody>
                  <a:tcPr/>
                </a:tc>
                <a:tc>
                  <a:txBody>
                    <a:bodyPr/>
                    <a:lstStyle/>
                    <a:p>
                      <a:r>
                        <a:rPr lang="en-US" sz="1400"/>
                        <a:t>31.24%</a:t>
                      </a:r>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400"/>
                        <a:t>39.04%</a:t>
                      </a:r>
                    </a:p>
                  </a:txBody>
                  <a:tcPr/>
                </a:tc>
                <a:tc>
                  <a:txBody>
                    <a:bodyPr/>
                    <a:lstStyle/>
                    <a:p>
                      <a:r>
                        <a:rPr lang="en-US" sz="1400"/>
                        <a:t>436</a:t>
                      </a:r>
                    </a:p>
                  </a:txBody>
                  <a:tcPr/>
                </a:tc>
                <a:tc>
                  <a:txBody>
                    <a:bodyPr/>
                    <a:lstStyle/>
                    <a:p>
                      <a:r>
                        <a:rPr lang="en-US" sz="1400"/>
                        <a:t>544</a:t>
                      </a:r>
                    </a:p>
                  </a:txBody>
                  <a:tcPr/>
                </a:tc>
                <a:tc>
                  <a:txBody>
                    <a:bodyPr/>
                    <a:lstStyle/>
                    <a:p>
                      <a:r>
                        <a:rPr lang="en-US" sz="1400"/>
                        <a:t>108 Members</a:t>
                      </a:r>
                    </a:p>
                  </a:txBody>
                  <a:tcPr/>
                </a:tc>
                <a:extLst>
                  <a:ext uri="{0D108BD9-81ED-4DB2-BD59-A6C34878D82A}">
                    <a16:rowId xmlns:a16="http://schemas.microsoft.com/office/drawing/2014/main" val="2402021866"/>
                  </a:ext>
                </a:extLst>
              </a:tr>
              <a:tr h="334988">
                <a:tc>
                  <a:txBody>
                    <a:bodyPr/>
                    <a:lstStyle/>
                    <a:p>
                      <a:r>
                        <a:rPr lang="en-US" sz="1400"/>
                        <a:t>EDM-A</a:t>
                      </a:r>
                    </a:p>
                  </a:txBody>
                  <a:tcPr/>
                </a:tc>
                <a:tc>
                  <a:txBody>
                    <a:bodyPr/>
                    <a:lstStyle/>
                    <a:p>
                      <a:r>
                        <a:rPr lang="en-US" sz="1400"/>
                        <a:t>Black Members</a:t>
                      </a:r>
                    </a:p>
                  </a:txBody>
                  <a:tcPr/>
                </a:tc>
                <a:tc>
                  <a:txBody>
                    <a:bodyPr/>
                    <a:lstStyle/>
                    <a:p>
                      <a:r>
                        <a:rPr lang="en-US" sz="1400"/>
                        <a:t>688</a:t>
                      </a:r>
                    </a:p>
                  </a:txBody>
                  <a:tcPr/>
                </a:tc>
                <a:tc>
                  <a:txBody>
                    <a:bodyPr/>
                    <a:lstStyle/>
                    <a:p>
                      <a:r>
                        <a:rPr lang="en-US" sz="1400"/>
                        <a:t>36.00%</a:t>
                      </a:r>
                    </a:p>
                  </a:txBody>
                  <a:tcPr/>
                </a:tc>
                <a:tc>
                  <a:txBody>
                    <a:bodyPr/>
                    <a:lstStyle/>
                    <a:p>
                      <a:r>
                        <a:rPr lang="en-US" sz="1400" dirty="0"/>
                        <a:t>39.01%</a:t>
                      </a:r>
                    </a:p>
                  </a:txBody>
                  <a:tcPr/>
                </a:tc>
                <a:tc>
                  <a:txBody>
                    <a:bodyPr/>
                    <a:lstStyle/>
                    <a:p>
                      <a:r>
                        <a:rPr lang="en-US" sz="1400"/>
                        <a:t>248</a:t>
                      </a:r>
                    </a:p>
                  </a:txBody>
                  <a:tcPr/>
                </a:tc>
                <a:tc>
                  <a:txBody>
                    <a:bodyPr/>
                    <a:lstStyle/>
                    <a:p>
                      <a:r>
                        <a:rPr lang="en-US" sz="1400"/>
                        <a:t>278</a:t>
                      </a:r>
                    </a:p>
                  </a:txBody>
                  <a:tcPr/>
                </a:tc>
                <a:tc>
                  <a:txBody>
                    <a:bodyPr/>
                    <a:lstStyle/>
                    <a:p>
                      <a:r>
                        <a:rPr lang="en-US" sz="1400"/>
                        <a:t>30 Members</a:t>
                      </a:r>
                    </a:p>
                  </a:txBody>
                  <a:tcPr/>
                </a:tc>
                <a:extLst>
                  <a:ext uri="{0D108BD9-81ED-4DB2-BD59-A6C34878D82A}">
                    <a16:rowId xmlns:a16="http://schemas.microsoft.com/office/drawing/2014/main" val="4149733830"/>
                  </a:ext>
                </a:extLst>
              </a:tr>
              <a:tr h="334988">
                <a:tc>
                  <a:txBody>
                    <a:bodyPr/>
                    <a:lstStyle/>
                    <a:p>
                      <a:r>
                        <a:rPr lang="en-US" sz="1400"/>
                        <a:t>EDM-A</a:t>
                      </a:r>
                    </a:p>
                  </a:txBody>
                  <a:tcPr/>
                </a:tc>
                <a:tc>
                  <a:txBody>
                    <a:bodyPr/>
                    <a:lstStyle/>
                    <a:p>
                      <a:r>
                        <a:rPr lang="en-US" sz="1400"/>
                        <a:t>Non-black Members</a:t>
                      </a:r>
                    </a:p>
                  </a:txBody>
                  <a:tcPr/>
                </a:tc>
                <a:tc>
                  <a:txBody>
                    <a:bodyPr/>
                    <a:lstStyle/>
                    <a:p>
                      <a:r>
                        <a:rPr lang="en-US" sz="1400"/>
                        <a:t>2757</a:t>
                      </a:r>
                    </a:p>
                  </a:txBody>
                  <a:tcPr/>
                </a:tc>
                <a:tc>
                  <a:txBody>
                    <a:bodyPr/>
                    <a:lstStyle/>
                    <a:p>
                      <a:r>
                        <a:rPr lang="en-US" sz="1400"/>
                        <a:t>36.34%</a:t>
                      </a:r>
                    </a:p>
                  </a:txBody>
                  <a:tcPr/>
                </a:tc>
                <a:tc>
                  <a:txBody>
                    <a:bodyPr/>
                    <a:lstStyle/>
                    <a:p>
                      <a:pPr marL="0" marR="0" lvl="0" indent="0" algn="l" defTabSz="685767" rtl="0" eaLnBrk="1" fontAlgn="auto" latinLnBrk="0" hangingPunct="1">
                        <a:lnSpc>
                          <a:spcPct val="100000"/>
                        </a:lnSpc>
                        <a:spcBef>
                          <a:spcPts val="0"/>
                        </a:spcBef>
                        <a:spcAft>
                          <a:spcPts val="0"/>
                        </a:spcAft>
                        <a:buClrTx/>
                        <a:buSzTx/>
                        <a:buFontTx/>
                        <a:buNone/>
                        <a:tabLst/>
                        <a:defRPr/>
                      </a:pPr>
                      <a:r>
                        <a:rPr lang="en-US" sz="1400"/>
                        <a:t>39.01%</a:t>
                      </a:r>
                    </a:p>
                  </a:txBody>
                  <a:tcPr/>
                </a:tc>
                <a:tc>
                  <a:txBody>
                    <a:bodyPr/>
                    <a:lstStyle/>
                    <a:p>
                      <a:r>
                        <a:rPr lang="en-US" sz="1400"/>
                        <a:t>1002</a:t>
                      </a:r>
                    </a:p>
                  </a:txBody>
                  <a:tcPr/>
                </a:tc>
                <a:tc>
                  <a:txBody>
                    <a:bodyPr/>
                    <a:lstStyle/>
                    <a:p>
                      <a:r>
                        <a:rPr lang="en-US" sz="1400"/>
                        <a:t>1113</a:t>
                      </a:r>
                    </a:p>
                  </a:txBody>
                  <a:tcPr/>
                </a:tc>
                <a:tc>
                  <a:txBody>
                    <a:bodyPr/>
                    <a:lstStyle/>
                    <a:p>
                      <a:r>
                        <a:rPr lang="en-US" sz="1400" dirty="0"/>
                        <a:t>111 Members</a:t>
                      </a:r>
                    </a:p>
                  </a:txBody>
                  <a:tcPr/>
                </a:tc>
                <a:extLst>
                  <a:ext uri="{0D108BD9-81ED-4DB2-BD59-A6C34878D82A}">
                    <a16:rowId xmlns:a16="http://schemas.microsoft.com/office/drawing/2014/main" val="3153435"/>
                  </a:ext>
                </a:extLst>
              </a:tr>
            </a:tbl>
          </a:graphicData>
        </a:graphic>
      </p:graphicFrame>
      <p:pic>
        <p:nvPicPr>
          <p:cNvPr id="14" name="Picture 13">
            <a:extLst>
              <a:ext uri="{FF2B5EF4-FFF2-40B4-BE49-F238E27FC236}">
                <a16:creationId xmlns:a16="http://schemas.microsoft.com/office/drawing/2014/main" id="{2E74FA4A-3F54-62B6-562E-97322EE34DFC}"/>
              </a:ext>
            </a:extLst>
          </p:cNvPr>
          <p:cNvPicPr>
            <a:picLocks noChangeAspect="1"/>
          </p:cNvPicPr>
          <p:nvPr/>
        </p:nvPicPr>
        <p:blipFill>
          <a:blip r:embed="rId3"/>
          <a:stretch>
            <a:fillRect/>
          </a:stretch>
        </p:blipFill>
        <p:spPr>
          <a:xfrm>
            <a:off x="198522" y="3075063"/>
            <a:ext cx="5701535" cy="3203406"/>
          </a:xfrm>
          <a:prstGeom prst="rect">
            <a:avLst/>
          </a:prstGeom>
        </p:spPr>
      </p:pic>
      <p:sp>
        <p:nvSpPr>
          <p:cNvPr id="4" name="TextBox 3">
            <a:extLst>
              <a:ext uri="{FF2B5EF4-FFF2-40B4-BE49-F238E27FC236}">
                <a16:creationId xmlns:a16="http://schemas.microsoft.com/office/drawing/2014/main" id="{C9D38D7A-4505-976E-2D28-5E79B56E2FDB}"/>
              </a:ext>
            </a:extLst>
          </p:cNvPr>
          <p:cNvSpPr txBox="1"/>
          <p:nvPr/>
        </p:nvSpPr>
        <p:spPr>
          <a:xfrm>
            <a:off x="7402286" y="6456881"/>
            <a:ext cx="4278086" cy="246221"/>
          </a:xfrm>
          <a:prstGeom prst="rect">
            <a:avLst/>
          </a:prstGeom>
          <a:noFill/>
        </p:spPr>
        <p:txBody>
          <a:bodyPr wrap="square" rtlCol="0">
            <a:spAutoFit/>
          </a:bodyPr>
          <a:lstStyle/>
          <a:p>
            <a:r>
              <a:rPr lang="en-US" sz="1000">
                <a:effectLst/>
                <a:ea typeface="Aptos" panose="020B0004020202020204" pitchFamily="34" charset="0"/>
                <a:cs typeface="Aptos" panose="020B0004020202020204" pitchFamily="34" charset="0"/>
              </a:rPr>
              <a:t>*Member Impact = # of members needed to improve to the defined target </a:t>
            </a:r>
            <a:endParaRPr lang="en-US" sz="1000"/>
          </a:p>
        </p:txBody>
      </p:sp>
      <p:pic>
        <p:nvPicPr>
          <p:cNvPr id="12" name="Picture 11">
            <a:extLst>
              <a:ext uri="{FF2B5EF4-FFF2-40B4-BE49-F238E27FC236}">
                <a16:creationId xmlns:a16="http://schemas.microsoft.com/office/drawing/2014/main" id="{769ED3E1-09D1-FCE0-334F-300FA3E821D6}"/>
              </a:ext>
            </a:extLst>
          </p:cNvPr>
          <p:cNvPicPr>
            <a:picLocks noChangeAspect="1"/>
          </p:cNvPicPr>
          <p:nvPr/>
        </p:nvPicPr>
        <p:blipFill>
          <a:blip r:embed="rId4"/>
          <a:stretch>
            <a:fillRect/>
          </a:stretch>
        </p:blipFill>
        <p:spPr>
          <a:xfrm>
            <a:off x="6082535" y="3028568"/>
            <a:ext cx="5910943" cy="3284506"/>
          </a:xfrm>
          <a:prstGeom prst="rect">
            <a:avLst/>
          </a:prstGeom>
        </p:spPr>
      </p:pic>
      <p:sp>
        <p:nvSpPr>
          <p:cNvPr id="5" name="Arrow: Down 4">
            <a:extLst>
              <a:ext uri="{FF2B5EF4-FFF2-40B4-BE49-F238E27FC236}">
                <a16:creationId xmlns:a16="http://schemas.microsoft.com/office/drawing/2014/main" id="{12FDA1B3-3ADD-ACA7-C36B-0E417272E435}"/>
              </a:ext>
            </a:extLst>
          </p:cNvPr>
          <p:cNvSpPr/>
          <p:nvPr/>
        </p:nvSpPr>
        <p:spPr>
          <a:xfrm>
            <a:off x="10565778" y="276417"/>
            <a:ext cx="589902" cy="660689"/>
          </a:xfrm>
          <a:prstGeom prst="downArrow">
            <a:avLst/>
          </a:prstGeom>
          <a:solidFill>
            <a:srgbClr val="0E3F7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5795971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6" name="Title 3">
            <a:extLst>
              <a:ext uri="{FF2B5EF4-FFF2-40B4-BE49-F238E27FC236}">
                <a16:creationId xmlns:a16="http://schemas.microsoft.com/office/drawing/2014/main" id="{D4384BA2-71DD-E7F2-A169-47CFA1A3093F}"/>
              </a:ext>
            </a:extLst>
          </p:cNvPr>
          <p:cNvSpPr txBox="1">
            <a:spLocks/>
          </p:cNvSpPr>
          <p:nvPr/>
        </p:nvSpPr>
        <p:spPr>
          <a:xfrm>
            <a:off x="273377" y="469441"/>
            <a:ext cx="10503480" cy="507831"/>
          </a:xfrm>
          <a:prstGeom prst="rect">
            <a:avLst/>
          </a:prstGeom>
        </p:spPr>
        <p:txBody>
          <a:bodyPr>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Population Specific Needs</a:t>
            </a:r>
          </a:p>
        </p:txBody>
      </p:sp>
      <p:sp>
        <p:nvSpPr>
          <p:cNvPr id="7" name="TextBox 6">
            <a:extLst>
              <a:ext uri="{FF2B5EF4-FFF2-40B4-BE49-F238E27FC236}">
                <a16:creationId xmlns:a16="http://schemas.microsoft.com/office/drawing/2014/main" id="{B5940398-1327-46A4-73F2-5C4848FE005C}"/>
              </a:ext>
            </a:extLst>
          </p:cNvPr>
          <p:cNvSpPr txBox="1"/>
          <p:nvPr/>
        </p:nvSpPr>
        <p:spPr>
          <a:xfrm>
            <a:off x="381000" y="1009203"/>
            <a:ext cx="11220095" cy="1015663"/>
          </a:xfrm>
          <a:prstGeom prst="rect">
            <a:avLst/>
          </a:prstGeom>
          <a:noFill/>
        </p:spPr>
        <p:txBody>
          <a:bodyPr wrap="square">
            <a:spAutoFit/>
          </a:bodyPr>
          <a:lstStyle/>
          <a:p>
            <a:pPr marL="0" marR="0">
              <a:spcBef>
                <a:spcPts val="0"/>
              </a:spcBef>
              <a:spcAft>
                <a:spcPts val="800"/>
              </a:spcAft>
            </a:pPr>
            <a:r>
              <a:rPr lang="en-US" sz="2000">
                <a:effectLst/>
                <a:ea typeface="Times New Roman" panose="02020603050405020304" pitchFamily="18" charset="0"/>
              </a:rPr>
              <a:t>Identification of population specific needs is essential to quality improvement, especially when addressing </a:t>
            </a:r>
            <a:r>
              <a:rPr lang="en-US" sz="2000">
                <a:ea typeface="Times New Roman" panose="02020603050405020304" pitchFamily="18" charset="0"/>
              </a:rPr>
              <a:t>health care disparities.  Our projects are designed to improve outcomes across the entire population while prioritizing equitable impact to achieve meaningful change.  </a:t>
            </a:r>
          </a:p>
        </p:txBody>
      </p:sp>
      <p:sp>
        <p:nvSpPr>
          <p:cNvPr id="3" name="TextBox 2">
            <a:extLst>
              <a:ext uri="{FF2B5EF4-FFF2-40B4-BE49-F238E27FC236}">
                <a16:creationId xmlns:a16="http://schemas.microsoft.com/office/drawing/2014/main" id="{A23E8437-39A9-D3D4-787C-E419FB3D9891}"/>
              </a:ext>
            </a:extLst>
          </p:cNvPr>
          <p:cNvSpPr txBox="1"/>
          <p:nvPr/>
        </p:nvSpPr>
        <p:spPr>
          <a:xfrm>
            <a:off x="273377" y="2268775"/>
            <a:ext cx="4430486" cy="1538883"/>
          </a:xfrm>
          <a:prstGeom prst="rect">
            <a:avLst/>
          </a:prstGeom>
          <a:noFill/>
        </p:spPr>
        <p:txBody>
          <a:bodyPr wrap="square">
            <a:spAutoFit/>
          </a:bodyPr>
          <a:lstStyle/>
          <a:p>
            <a:pPr marL="0" marR="0">
              <a:spcBef>
                <a:spcPts val="0"/>
              </a:spcBef>
              <a:spcAft>
                <a:spcPts val="800"/>
              </a:spcAft>
            </a:pPr>
            <a:r>
              <a:rPr lang="en-US" sz="2000" b="1">
                <a:solidFill>
                  <a:srgbClr val="0E3F75"/>
                </a:solidFill>
                <a:effectLst/>
                <a:ea typeface="Times New Roman" panose="02020603050405020304" pitchFamily="18" charset="0"/>
              </a:rPr>
              <a:t>Key Guiding Principles:</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Focus on Disparities</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Equity as a Core Value</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Intervention Impact Assessment</a:t>
            </a:r>
          </a:p>
        </p:txBody>
      </p:sp>
      <p:sp>
        <p:nvSpPr>
          <p:cNvPr id="4" name="TextBox 3">
            <a:extLst>
              <a:ext uri="{FF2B5EF4-FFF2-40B4-BE49-F238E27FC236}">
                <a16:creationId xmlns:a16="http://schemas.microsoft.com/office/drawing/2014/main" id="{76895822-B609-5EC8-A563-D0BC5C50FA27}"/>
              </a:ext>
            </a:extLst>
          </p:cNvPr>
          <p:cNvSpPr txBox="1"/>
          <p:nvPr/>
        </p:nvSpPr>
        <p:spPr>
          <a:xfrm>
            <a:off x="4321628" y="2261059"/>
            <a:ext cx="3853544" cy="1949252"/>
          </a:xfrm>
          <a:prstGeom prst="rect">
            <a:avLst/>
          </a:prstGeom>
          <a:noFill/>
        </p:spPr>
        <p:txBody>
          <a:bodyPr wrap="square">
            <a:spAutoFit/>
          </a:bodyPr>
          <a:lstStyle/>
          <a:p>
            <a:pPr marL="0" marR="0">
              <a:spcBef>
                <a:spcPts val="0"/>
              </a:spcBef>
              <a:spcAft>
                <a:spcPts val="800"/>
              </a:spcAft>
            </a:pPr>
            <a:r>
              <a:rPr lang="en-US" sz="2000" b="1">
                <a:solidFill>
                  <a:srgbClr val="0E3F75"/>
                </a:solidFill>
                <a:ea typeface="Times New Roman" panose="02020603050405020304" pitchFamily="18" charset="0"/>
              </a:rPr>
              <a:t>Strategy Examples:</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Community Engagement</a:t>
            </a:r>
          </a:p>
          <a:p>
            <a:pPr marL="342900" marR="0" indent="-342900">
              <a:spcBef>
                <a:spcPts val="0"/>
              </a:spcBef>
              <a:spcAft>
                <a:spcPts val="800"/>
              </a:spcAft>
              <a:buFont typeface="Arial" panose="020B0604020202020204" pitchFamily="34" charset="0"/>
              <a:buChar char="•"/>
            </a:pPr>
            <a:r>
              <a:rPr lang="en-US">
                <a:effectLst/>
                <a:ea typeface="Times New Roman" panose="02020603050405020304" pitchFamily="18" charset="0"/>
              </a:rPr>
              <a:t>Addressing </a:t>
            </a:r>
            <a:r>
              <a:rPr lang="en-US">
                <a:ea typeface="Times New Roman" panose="02020603050405020304" pitchFamily="18" charset="0"/>
              </a:rPr>
              <a:t>Barriers</a:t>
            </a:r>
          </a:p>
          <a:p>
            <a:pPr marL="342900" marR="0" indent="-342900">
              <a:spcBef>
                <a:spcPts val="0"/>
              </a:spcBef>
              <a:spcAft>
                <a:spcPts val="800"/>
              </a:spcAft>
              <a:buFont typeface="Arial" panose="020B0604020202020204" pitchFamily="34" charset="0"/>
              <a:buChar char="•"/>
            </a:pPr>
            <a:r>
              <a:rPr lang="en-US">
                <a:effectLst/>
                <a:ea typeface="Times New Roman" panose="02020603050405020304" pitchFamily="18" charset="0"/>
              </a:rPr>
              <a:t>Commitment to Accountability</a:t>
            </a:r>
          </a:p>
          <a:p>
            <a:pPr marL="0" marR="0">
              <a:spcBef>
                <a:spcPts val="0"/>
              </a:spcBef>
              <a:spcAft>
                <a:spcPts val="800"/>
              </a:spcAft>
            </a:pPr>
            <a:endParaRPr lang="en-US" sz="2000" b="1">
              <a:solidFill>
                <a:srgbClr val="0E3F75"/>
              </a:solidFill>
              <a:effectLst/>
              <a:ea typeface="Times New Roman" panose="02020603050405020304" pitchFamily="18" charset="0"/>
            </a:endParaRPr>
          </a:p>
        </p:txBody>
      </p:sp>
      <p:sp>
        <p:nvSpPr>
          <p:cNvPr id="5" name="TextBox 4">
            <a:extLst>
              <a:ext uri="{FF2B5EF4-FFF2-40B4-BE49-F238E27FC236}">
                <a16:creationId xmlns:a16="http://schemas.microsoft.com/office/drawing/2014/main" id="{7DCBDDBA-1FAD-A802-68CC-42F973077B18}"/>
              </a:ext>
            </a:extLst>
          </p:cNvPr>
          <p:cNvSpPr txBox="1"/>
          <p:nvPr/>
        </p:nvSpPr>
        <p:spPr>
          <a:xfrm>
            <a:off x="8131629" y="2268775"/>
            <a:ext cx="4060371" cy="1949252"/>
          </a:xfrm>
          <a:prstGeom prst="rect">
            <a:avLst/>
          </a:prstGeom>
          <a:noFill/>
        </p:spPr>
        <p:txBody>
          <a:bodyPr wrap="square">
            <a:spAutoFit/>
          </a:bodyPr>
          <a:lstStyle/>
          <a:p>
            <a:pPr marL="0" marR="0">
              <a:spcBef>
                <a:spcPts val="0"/>
              </a:spcBef>
              <a:spcAft>
                <a:spcPts val="800"/>
              </a:spcAft>
            </a:pPr>
            <a:r>
              <a:rPr lang="en-US" sz="2000" b="1">
                <a:solidFill>
                  <a:srgbClr val="0E3F75"/>
                </a:solidFill>
                <a:ea typeface="Times New Roman" panose="02020603050405020304" pitchFamily="18" charset="0"/>
              </a:rPr>
              <a:t>Some Considerations:</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Race &amp; Ethnicity</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Geographic Location</a:t>
            </a:r>
          </a:p>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Age &amp; Gender</a:t>
            </a:r>
            <a:endParaRPr lang="en-US">
              <a:effectLst/>
              <a:ea typeface="Times New Roman" panose="02020603050405020304" pitchFamily="18" charset="0"/>
            </a:endParaRPr>
          </a:p>
          <a:p>
            <a:pPr marL="0" marR="0">
              <a:spcBef>
                <a:spcPts val="0"/>
              </a:spcBef>
              <a:spcAft>
                <a:spcPts val="800"/>
              </a:spcAft>
            </a:pPr>
            <a:endParaRPr lang="en-US" sz="2000" b="1">
              <a:solidFill>
                <a:srgbClr val="0E3F75"/>
              </a:solidFill>
              <a:effectLst/>
              <a:ea typeface="Times New Roman" panose="02020603050405020304" pitchFamily="18" charset="0"/>
            </a:endParaRPr>
          </a:p>
        </p:txBody>
      </p:sp>
      <p:sp>
        <p:nvSpPr>
          <p:cNvPr id="8" name="Rectangle 7">
            <a:extLst>
              <a:ext uri="{FF2B5EF4-FFF2-40B4-BE49-F238E27FC236}">
                <a16:creationId xmlns:a16="http://schemas.microsoft.com/office/drawing/2014/main" id="{5DC118BF-AD3A-C62D-364B-BBD45ECDD0A0}"/>
              </a:ext>
            </a:extLst>
          </p:cNvPr>
          <p:cNvSpPr/>
          <p:nvPr/>
        </p:nvSpPr>
        <p:spPr>
          <a:xfrm>
            <a:off x="3918857" y="2177143"/>
            <a:ext cx="141514" cy="1622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E0493066-600D-076B-E58E-741B19B24A3E}"/>
              </a:ext>
            </a:extLst>
          </p:cNvPr>
          <p:cNvSpPr/>
          <p:nvPr/>
        </p:nvSpPr>
        <p:spPr>
          <a:xfrm>
            <a:off x="7870372" y="2219101"/>
            <a:ext cx="141514" cy="1622800"/>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9B7E17FF-A493-27D7-C4E8-5FBB24429044}"/>
              </a:ext>
            </a:extLst>
          </p:cNvPr>
          <p:cNvSpPr txBox="1"/>
          <p:nvPr/>
        </p:nvSpPr>
        <p:spPr>
          <a:xfrm>
            <a:off x="273377" y="3912656"/>
            <a:ext cx="11327718" cy="1733808"/>
          </a:xfrm>
          <a:prstGeom prst="rect">
            <a:avLst/>
          </a:prstGeom>
          <a:noFill/>
        </p:spPr>
        <p:txBody>
          <a:bodyPr wrap="square">
            <a:spAutoFit/>
          </a:bodyPr>
          <a:lstStyle/>
          <a:p>
            <a:pPr>
              <a:spcAft>
                <a:spcPts val="800"/>
              </a:spcAft>
            </a:pPr>
            <a:r>
              <a:rPr lang="en-US" sz="2000">
                <a:effectLst/>
                <a:ea typeface="Times New Roman" panose="02020603050405020304" pitchFamily="18" charset="0"/>
              </a:rPr>
              <a:t>In addition to addressing member equity, our projects prioritize equity among providers by recognizing the diverse needs and challenges that you may face.  Providers play a critical role in delivering equitable care and ensuring that you have resources, support, and neede</a:t>
            </a:r>
            <a:r>
              <a:rPr lang="en-US" sz="2000">
                <a:ea typeface="Times New Roman" panose="02020603050405020304" pitchFamily="18" charset="0"/>
              </a:rPr>
              <a:t>d </a:t>
            </a:r>
            <a:r>
              <a:rPr lang="en-US" sz="2000">
                <a:effectLst/>
                <a:ea typeface="Times New Roman" panose="02020603050405020304" pitchFamily="18" charset="0"/>
              </a:rPr>
              <a:t>accommodations is essential to achieving true equity. </a:t>
            </a:r>
          </a:p>
          <a:p>
            <a:pPr>
              <a:spcAft>
                <a:spcPts val="800"/>
              </a:spcAft>
            </a:pPr>
            <a:r>
              <a:rPr lang="en-US" sz="2000" b="1">
                <a:solidFill>
                  <a:srgbClr val="0E3F75"/>
                </a:solidFill>
                <a:ea typeface="Times New Roman" panose="02020603050405020304" pitchFamily="18" charset="0"/>
              </a:rPr>
              <a:t>Provider considerations include: </a:t>
            </a:r>
          </a:p>
        </p:txBody>
      </p:sp>
      <p:sp>
        <p:nvSpPr>
          <p:cNvPr id="11" name="TextBox 10">
            <a:extLst>
              <a:ext uri="{FF2B5EF4-FFF2-40B4-BE49-F238E27FC236}">
                <a16:creationId xmlns:a16="http://schemas.microsoft.com/office/drawing/2014/main" id="{7FAC3753-626A-E9F8-0F40-E1EF907AC4C0}"/>
              </a:ext>
            </a:extLst>
          </p:cNvPr>
          <p:cNvSpPr txBox="1"/>
          <p:nvPr/>
        </p:nvSpPr>
        <p:spPr>
          <a:xfrm>
            <a:off x="273377" y="5651688"/>
            <a:ext cx="2197679" cy="369332"/>
          </a:xfrm>
          <a:prstGeom prst="rect">
            <a:avLst/>
          </a:prstGeom>
          <a:noFill/>
        </p:spPr>
        <p:txBody>
          <a:bodyPr wrap="square">
            <a:spAutoFit/>
          </a:bodyPr>
          <a:lstStyle/>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Provider Type</a:t>
            </a:r>
          </a:p>
        </p:txBody>
      </p:sp>
      <p:sp>
        <p:nvSpPr>
          <p:cNvPr id="12" name="TextBox 11">
            <a:extLst>
              <a:ext uri="{FF2B5EF4-FFF2-40B4-BE49-F238E27FC236}">
                <a16:creationId xmlns:a16="http://schemas.microsoft.com/office/drawing/2014/main" id="{16CB5AEA-CCA1-F1F6-0431-3C2D34A14D81}"/>
              </a:ext>
            </a:extLst>
          </p:cNvPr>
          <p:cNvSpPr txBox="1"/>
          <p:nvPr/>
        </p:nvSpPr>
        <p:spPr>
          <a:xfrm>
            <a:off x="2725336" y="5657806"/>
            <a:ext cx="3503965" cy="369332"/>
          </a:xfrm>
          <a:prstGeom prst="rect">
            <a:avLst/>
          </a:prstGeom>
          <a:noFill/>
        </p:spPr>
        <p:txBody>
          <a:bodyPr wrap="square">
            <a:spAutoFit/>
          </a:bodyPr>
          <a:lstStyle/>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Access to Resources</a:t>
            </a:r>
          </a:p>
        </p:txBody>
      </p:sp>
      <p:sp>
        <p:nvSpPr>
          <p:cNvPr id="14" name="TextBox 13">
            <a:extLst>
              <a:ext uri="{FF2B5EF4-FFF2-40B4-BE49-F238E27FC236}">
                <a16:creationId xmlns:a16="http://schemas.microsoft.com/office/drawing/2014/main" id="{CD37B498-B030-45D9-BBA5-DD478596FB7E}"/>
              </a:ext>
            </a:extLst>
          </p:cNvPr>
          <p:cNvSpPr txBox="1"/>
          <p:nvPr/>
        </p:nvSpPr>
        <p:spPr>
          <a:xfrm>
            <a:off x="5672693" y="5657806"/>
            <a:ext cx="2197679" cy="369332"/>
          </a:xfrm>
          <a:prstGeom prst="rect">
            <a:avLst/>
          </a:prstGeom>
          <a:noFill/>
        </p:spPr>
        <p:txBody>
          <a:bodyPr wrap="square">
            <a:spAutoFit/>
          </a:bodyPr>
          <a:lstStyle/>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Community</a:t>
            </a:r>
          </a:p>
        </p:txBody>
      </p:sp>
      <p:sp>
        <p:nvSpPr>
          <p:cNvPr id="15" name="TextBox 14">
            <a:extLst>
              <a:ext uri="{FF2B5EF4-FFF2-40B4-BE49-F238E27FC236}">
                <a16:creationId xmlns:a16="http://schemas.microsoft.com/office/drawing/2014/main" id="{80D8FC2B-DBA2-45AD-489D-C2C7C2879054}"/>
              </a:ext>
            </a:extLst>
          </p:cNvPr>
          <p:cNvSpPr txBox="1"/>
          <p:nvPr/>
        </p:nvSpPr>
        <p:spPr>
          <a:xfrm>
            <a:off x="7703796" y="5646464"/>
            <a:ext cx="4368459" cy="369332"/>
          </a:xfrm>
          <a:prstGeom prst="rect">
            <a:avLst/>
          </a:prstGeom>
          <a:noFill/>
        </p:spPr>
        <p:txBody>
          <a:bodyPr wrap="square">
            <a:spAutoFit/>
          </a:bodyPr>
          <a:lstStyle/>
          <a:p>
            <a:pPr marL="342900" marR="0" indent="-342900">
              <a:spcBef>
                <a:spcPts val="0"/>
              </a:spcBef>
              <a:spcAft>
                <a:spcPts val="800"/>
              </a:spcAft>
              <a:buFont typeface="Arial" panose="020B0604020202020204" pitchFamily="34" charset="0"/>
              <a:buChar char="•"/>
            </a:pPr>
            <a:r>
              <a:rPr lang="en-US">
                <a:ea typeface="Times New Roman" panose="02020603050405020304" pitchFamily="18" charset="0"/>
              </a:rPr>
              <a:t>Needed Support &amp; Bandwidth</a:t>
            </a:r>
          </a:p>
        </p:txBody>
      </p:sp>
    </p:spTree>
    <p:extLst>
      <p:ext uri="{BB962C8B-B14F-4D97-AF65-F5344CB8AC3E}">
        <p14:creationId xmlns:p14="http://schemas.microsoft.com/office/powerpoint/2010/main" val="32253147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92F4DDD-03E4-474B-9A7F-2C922D032782}"/>
              </a:ext>
            </a:extLst>
          </p:cNvPr>
          <p:cNvSpPr>
            <a:spLocks noGrp="1"/>
          </p:cNvSpPr>
          <p:nvPr>
            <p:ph type="title"/>
          </p:nvPr>
        </p:nvSpPr>
        <p:spPr>
          <a:xfrm>
            <a:off x="273377" y="469441"/>
            <a:ext cx="6721312" cy="507831"/>
          </a:xfrm>
        </p:spPr>
        <p:txBody>
          <a:bodyPr>
            <a:noAutofit/>
          </a:bodyPr>
          <a:lstStyle/>
          <a:p>
            <a:r>
              <a:rPr lang="en-US" sz="2600"/>
              <a:t>Voice of the Customer – Overall Learnings</a:t>
            </a:r>
          </a:p>
        </p:txBody>
      </p:sp>
      <p:sp>
        <p:nvSpPr>
          <p:cNvPr id="3" name="Slide Number Placeholder 2">
            <a:extLst>
              <a:ext uri="{FF2B5EF4-FFF2-40B4-BE49-F238E27FC236}">
                <a16:creationId xmlns:a16="http://schemas.microsoft.com/office/drawing/2014/main" id="{5B01B977-3143-43DC-A8A5-1BF45AB641F9}"/>
              </a:ext>
            </a:extLst>
          </p:cNvPr>
          <p:cNvSpPr>
            <a:spLocks noGrp="1"/>
          </p:cNvSpPr>
          <p:nvPr>
            <p:ph type="sldNum" sz="quarter" idx="4294967295"/>
          </p:nvPr>
        </p:nvSpPr>
        <p:spPr>
          <a:xfrm>
            <a:off x="11649305" y="6529073"/>
            <a:ext cx="367301" cy="215444"/>
          </a:xfrm>
          <a:prstGeom prst="rect">
            <a:avLst/>
          </a:prstGeom>
        </p:spPr>
        <p:txBody>
          <a:bodyPr vert="horz" lIns="91440" tIns="45720" rIns="91440" bIns="45720" rtlCol="0" anchor="ctr"/>
          <a:lstStyle>
            <a:defPPr>
              <a:defRPr lang="en-US"/>
            </a:defPPr>
            <a:lvl1pPr marL="0" algn="r"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marR="0" lvl="0" indent="0" algn="r" defTabSz="914400" rtl="0" eaLnBrk="1" fontAlgn="auto" latinLnBrk="0" hangingPunct="1">
              <a:lnSpc>
                <a:spcPct val="100000"/>
              </a:lnSpc>
              <a:spcBef>
                <a:spcPts val="0"/>
              </a:spcBef>
              <a:spcAft>
                <a:spcPts val="0"/>
              </a:spcAft>
              <a:buClrTx/>
              <a:buSzTx/>
              <a:buFontTx/>
              <a:buNone/>
              <a:tabLst/>
              <a:defRPr/>
            </a:pPr>
            <a:fld id="{2E0F7AD5-E45F-4736-83CE-D8C26C993A39}" type="slidenum">
              <a:rPr kumimoji="0" lang="en-US" sz="900" b="0" i="0" u="none" strike="noStrike" kern="1200" cap="none" spc="0" normalizeH="0" baseline="0" noProof="0" smtClean="0">
                <a:ln>
                  <a:noFill/>
                </a:ln>
                <a:solidFill>
                  <a:prstClr val="black">
                    <a:tint val="75000"/>
                  </a:prstClr>
                </a:solidFill>
                <a:effectLst/>
                <a:uLnTx/>
                <a:uFillTx/>
                <a:latin typeface="Source Sans Pro"/>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900" b="0" i="0" u="none" strike="noStrike" kern="1200" cap="none" spc="0" normalizeH="0" baseline="0" noProof="0">
              <a:ln>
                <a:noFill/>
              </a:ln>
              <a:solidFill>
                <a:prstClr val="black">
                  <a:tint val="75000"/>
                </a:prstClr>
              </a:solidFill>
              <a:effectLst/>
              <a:uLnTx/>
              <a:uFillTx/>
              <a:latin typeface="Source Sans Pro"/>
              <a:ea typeface="+mn-ea"/>
              <a:cs typeface="+mn-cs"/>
            </a:endParaRPr>
          </a:p>
        </p:txBody>
      </p:sp>
      <p:sp>
        <p:nvSpPr>
          <p:cNvPr id="5" name="TextBox 4">
            <a:extLst>
              <a:ext uri="{FF2B5EF4-FFF2-40B4-BE49-F238E27FC236}">
                <a16:creationId xmlns:a16="http://schemas.microsoft.com/office/drawing/2014/main" id="{3F9F867A-05DC-0E18-8958-C5FBA2A458BC}"/>
              </a:ext>
            </a:extLst>
          </p:cNvPr>
          <p:cNvSpPr txBox="1"/>
          <p:nvPr/>
        </p:nvSpPr>
        <p:spPr>
          <a:xfrm>
            <a:off x="273377" y="1645051"/>
            <a:ext cx="11086044" cy="2646878"/>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Hospitals are more likely to be able to offer direct follow-up care for members with mental health diagnosis vs those who have substance use disorder</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Two-thirds of members are told of the importance of a follow-up visit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Members sometimes struggle to schedule their own follow-up appointments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Transportation and other Social Determinants of Health play a role in a member’s ability to complete a follow-up visit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CBOs rarely have a coordination process between themselves, providers, and members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Providers (BH &amp; PCP) often express a need for improved data sharing methods and systems between hospital systems, the Provider, and MCOs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Reimbursement issues may prevent PCP Providers from providing aftercare (PH &amp; BH Care on same DOS)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500" b="0" i="0" u="none" strike="noStrike" kern="1200" cap="none" spc="0" normalizeH="0" baseline="0" noProof="0">
              <a:ln>
                <a:noFill/>
              </a:ln>
              <a:solidFill>
                <a:srgbClr val="2A2F36"/>
              </a:solidFill>
              <a:effectLst/>
              <a:uLnTx/>
              <a:uFillTx/>
              <a:latin typeface="Source Sans Pro"/>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sz="1600" b="0" i="0" u="none" strike="noStrike" kern="1200" cap="none" spc="0" normalizeH="0" baseline="0" noProof="0">
              <a:ln>
                <a:noFill/>
              </a:ln>
              <a:solidFill>
                <a:srgbClr val="2A2F36"/>
              </a:solidFill>
              <a:effectLst/>
              <a:uLnTx/>
              <a:uFillTx/>
              <a:latin typeface="Source Sans Pro"/>
              <a:ea typeface="+mn-ea"/>
              <a:cs typeface="+mn-cs"/>
            </a:endParaRPr>
          </a:p>
        </p:txBody>
      </p:sp>
      <p:sp>
        <p:nvSpPr>
          <p:cNvPr id="10" name="Rectangle: Rounded Corners 9">
            <a:extLst>
              <a:ext uri="{FF2B5EF4-FFF2-40B4-BE49-F238E27FC236}">
                <a16:creationId xmlns:a16="http://schemas.microsoft.com/office/drawing/2014/main" id="{7211909A-1CCC-2915-C463-E65943766CA2}"/>
              </a:ext>
            </a:extLst>
          </p:cNvPr>
          <p:cNvSpPr/>
          <p:nvPr/>
        </p:nvSpPr>
        <p:spPr>
          <a:xfrm>
            <a:off x="273377" y="1141449"/>
            <a:ext cx="9189122" cy="507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Source Sans Pro"/>
                <a:ea typeface="+mn-ea"/>
                <a:cs typeface="+mn-cs"/>
              </a:rPr>
              <a:t>Learnings</a:t>
            </a:r>
          </a:p>
        </p:txBody>
      </p:sp>
      <p:sp>
        <p:nvSpPr>
          <p:cNvPr id="12" name="Rectangle: Rounded Corners 11">
            <a:extLst>
              <a:ext uri="{FF2B5EF4-FFF2-40B4-BE49-F238E27FC236}">
                <a16:creationId xmlns:a16="http://schemas.microsoft.com/office/drawing/2014/main" id="{6A500856-764A-ABFA-2B98-3BBCBE61715E}"/>
              </a:ext>
            </a:extLst>
          </p:cNvPr>
          <p:cNvSpPr/>
          <p:nvPr/>
        </p:nvSpPr>
        <p:spPr>
          <a:xfrm>
            <a:off x="273377" y="3784098"/>
            <a:ext cx="5398080" cy="507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a:ln>
                  <a:noFill/>
                </a:ln>
                <a:solidFill>
                  <a:srgbClr val="FFFFFF"/>
                </a:solidFill>
                <a:effectLst/>
                <a:uLnTx/>
                <a:uFillTx/>
                <a:latin typeface="Source Sans Pro"/>
                <a:ea typeface="+mn-ea"/>
                <a:cs typeface="+mn-cs"/>
              </a:rPr>
              <a:t>Common Failure Modes</a:t>
            </a:r>
          </a:p>
        </p:txBody>
      </p:sp>
      <p:sp>
        <p:nvSpPr>
          <p:cNvPr id="6" name="TextBox 5">
            <a:extLst>
              <a:ext uri="{FF2B5EF4-FFF2-40B4-BE49-F238E27FC236}">
                <a16:creationId xmlns:a16="http://schemas.microsoft.com/office/drawing/2014/main" id="{A028FFE8-9744-202B-2594-2BE8452D5469}"/>
              </a:ext>
            </a:extLst>
          </p:cNvPr>
          <p:cNvSpPr txBox="1"/>
          <p:nvPr/>
        </p:nvSpPr>
        <p:spPr>
          <a:xfrm>
            <a:off x="273377" y="4339056"/>
            <a:ext cx="5398080" cy="1938992"/>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Member SDoH Needs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Data Accuracy/Exchange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Care Coordination Practices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Provider CBO Reimbursement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Provider Access, Availability, and Bandwidth</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Lack of Understanding Member MCO Benefits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Timely ADT Notifications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Accurate Member Contact Information</a:t>
            </a:r>
          </a:p>
        </p:txBody>
      </p:sp>
      <p:pic>
        <p:nvPicPr>
          <p:cNvPr id="7" name="Picture 6">
            <a:extLst>
              <a:ext uri="{FF2B5EF4-FFF2-40B4-BE49-F238E27FC236}">
                <a16:creationId xmlns:a16="http://schemas.microsoft.com/office/drawing/2014/main" id="{852E71F6-1F91-9629-AE35-8450C65DEA6E}"/>
              </a:ext>
            </a:extLst>
          </p:cNvPr>
          <p:cNvPicPr>
            <a:picLocks noChangeAspect="1"/>
          </p:cNvPicPr>
          <p:nvPr/>
        </p:nvPicPr>
        <p:blipFill>
          <a:blip r:embed="rId3"/>
          <a:stretch>
            <a:fillRect/>
          </a:stretch>
        </p:blipFill>
        <p:spPr>
          <a:xfrm>
            <a:off x="9934056" y="449145"/>
            <a:ext cx="1243692" cy="1115665"/>
          </a:xfrm>
          <a:prstGeom prst="rect">
            <a:avLst/>
          </a:prstGeom>
        </p:spPr>
      </p:pic>
      <p:sp>
        <p:nvSpPr>
          <p:cNvPr id="13" name="Rectangle: Rounded Corners 12">
            <a:extLst>
              <a:ext uri="{FF2B5EF4-FFF2-40B4-BE49-F238E27FC236}">
                <a16:creationId xmlns:a16="http://schemas.microsoft.com/office/drawing/2014/main" id="{658673C2-7397-50BA-EF43-022A8B6ED056}"/>
              </a:ext>
            </a:extLst>
          </p:cNvPr>
          <p:cNvSpPr/>
          <p:nvPr/>
        </p:nvSpPr>
        <p:spPr>
          <a:xfrm>
            <a:off x="5961341" y="3822151"/>
            <a:ext cx="5398080" cy="50783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000">
                <a:solidFill>
                  <a:srgbClr val="FFFFFF"/>
                </a:solidFill>
                <a:latin typeface="Source Sans Pro"/>
              </a:rPr>
              <a:t>Our Customers</a:t>
            </a:r>
            <a:endParaRPr kumimoji="0" lang="en-US" sz="2000" b="0" i="0" u="none" strike="noStrike" kern="1200" cap="none" spc="0" normalizeH="0" baseline="0" noProof="0">
              <a:ln>
                <a:noFill/>
              </a:ln>
              <a:solidFill>
                <a:srgbClr val="FFFFFF"/>
              </a:solidFill>
              <a:effectLst/>
              <a:uLnTx/>
              <a:uFillTx/>
              <a:latin typeface="Source Sans Pro"/>
              <a:ea typeface="+mn-ea"/>
              <a:cs typeface="+mn-cs"/>
            </a:endParaRPr>
          </a:p>
        </p:txBody>
      </p:sp>
      <p:sp>
        <p:nvSpPr>
          <p:cNvPr id="14" name="TextBox 13">
            <a:extLst>
              <a:ext uri="{FF2B5EF4-FFF2-40B4-BE49-F238E27FC236}">
                <a16:creationId xmlns:a16="http://schemas.microsoft.com/office/drawing/2014/main" id="{E1619C9D-C2FC-B56D-2024-F9D0F8A8B55D}"/>
              </a:ext>
            </a:extLst>
          </p:cNvPr>
          <p:cNvSpPr txBox="1"/>
          <p:nvPr/>
        </p:nvSpPr>
        <p:spPr>
          <a:xfrm>
            <a:off x="5961341" y="4361519"/>
            <a:ext cx="5398080" cy="2169825"/>
          </a:xfrm>
          <a:prstGeom prst="rect">
            <a:avLst/>
          </a:prstGeom>
          <a:noFill/>
        </p:spPr>
        <p:txBody>
          <a:bodyPr wrap="square" rtlCol="0">
            <a:spAutoFit/>
          </a:bodyPr>
          <a:lstStyle/>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Members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Hospitals &amp; Hospital Systems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a:solidFill>
                  <a:srgbClr val="2A2F36"/>
                </a:solidFill>
                <a:latin typeface="Source Sans Pro"/>
              </a:rPr>
              <a:t>Primary Care Providers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BH Providers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a:solidFill>
                  <a:srgbClr val="2A2F36"/>
                </a:solidFill>
                <a:latin typeface="Source Sans Pro"/>
              </a:rPr>
              <a:t>Community Based Organizations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500" b="0" i="0" u="none" strike="noStrike" kern="1200" cap="none" spc="0" normalizeH="0" baseline="0" noProof="0">
                <a:ln>
                  <a:noFill/>
                </a:ln>
                <a:solidFill>
                  <a:srgbClr val="2A2F36"/>
                </a:solidFill>
                <a:effectLst/>
                <a:uLnTx/>
                <a:uFillTx/>
                <a:latin typeface="Source Sans Pro"/>
                <a:ea typeface="+mn-ea"/>
                <a:cs typeface="+mn-cs"/>
              </a:rPr>
              <a:t>Managed Care Organizations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a:solidFill>
                  <a:srgbClr val="2A2F36"/>
                </a:solidFill>
                <a:latin typeface="Source Sans Pro"/>
              </a:rPr>
              <a:t>FQHCs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a:solidFill>
                  <a:srgbClr val="2A2F36"/>
                </a:solidFill>
                <a:latin typeface="Source Sans Pro"/>
              </a:rPr>
              <a:t>Addiction Services Providers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500">
                <a:solidFill>
                  <a:srgbClr val="2A2F36"/>
                </a:solidFill>
                <a:latin typeface="Source Sans Pro"/>
              </a:rPr>
              <a:t>CBHCs</a:t>
            </a:r>
          </a:p>
        </p:txBody>
      </p:sp>
    </p:spTree>
    <p:extLst>
      <p:ext uri="{BB962C8B-B14F-4D97-AF65-F5344CB8AC3E}">
        <p14:creationId xmlns:p14="http://schemas.microsoft.com/office/powerpoint/2010/main" val="25423481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049899FF-65B7-F22B-0260-68BAFE966F1F}"/>
              </a:ext>
            </a:extLst>
          </p:cNvPr>
          <p:cNvSpPr>
            <a:spLocks noGrp="1"/>
          </p:cNvSpPr>
          <p:nvPr>
            <p:ph type="sldNum" sz="quarter" idx="14"/>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F59FA7-9E35-E641-9260-462B0A5FC689}" type="slidenum">
              <a:rPr kumimoji="0" lang="en-US" sz="900" b="1" i="0" u="none" strike="noStrike" kern="1200" cap="none" spc="0" normalizeH="0" baseline="0" noProof="0" smtClean="0">
                <a:ln>
                  <a:noFill/>
                </a:ln>
                <a:solidFill>
                  <a:srgbClr val="B0B3AF"/>
                </a:solidFill>
                <a:effectLst/>
                <a:uLnTx/>
                <a:uFillTx/>
                <a:latin typeface="Source Sans Pro"/>
                <a:ea typeface="Open Sans" panose="020B0606030504020204" pitchFamily="34" charset="0"/>
                <a:cs typeface="Open Sans" panose="020B0606030504020204" pitchFamily="34" charset="0"/>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900" b="1" i="0" u="none" strike="noStrike" kern="1200" cap="none" spc="0" normalizeH="0" baseline="0" noProof="0">
              <a:ln>
                <a:noFill/>
              </a:ln>
              <a:solidFill>
                <a:srgbClr val="B0B3AF"/>
              </a:solidFill>
              <a:effectLst/>
              <a:uLnTx/>
              <a:uFillTx/>
              <a:latin typeface="Source Sans Pro"/>
              <a:ea typeface="Open Sans" panose="020B0606030504020204" pitchFamily="34" charset="0"/>
              <a:cs typeface="Open Sans" panose="020B0606030504020204" pitchFamily="34" charset="0"/>
            </a:endParaRPr>
          </a:p>
        </p:txBody>
      </p:sp>
      <p:sp>
        <p:nvSpPr>
          <p:cNvPr id="3" name="Title 3">
            <a:extLst>
              <a:ext uri="{FF2B5EF4-FFF2-40B4-BE49-F238E27FC236}">
                <a16:creationId xmlns:a16="http://schemas.microsoft.com/office/drawing/2014/main" id="{6FDE6E31-8FCD-B328-1FD5-06B9DC55AF2E}"/>
              </a:ext>
            </a:extLst>
          </p:cNvPr>
          <p:cNvSpPr txBox="1">
            <a:spLocks/>
          </p:cNvSpPr>
          <p:nvPr/>
        </p:nvSpPr>
        <p:spPr>
          <a:xfrm>
            <a:off x="273377" y="469441"/>
            <a:ext cx="6721312" cy="507831"/>
          </a:xfrm>
          <a:prstGeom prst="rect">
            <a:avLst/>
          </a:prstGeom>
        </p:spPr>
        <p:txBody>
          <a:bodyPr>
            <a:noAutofit/>
          </a:bodyPr>
          <a:lstStyle>
            <a:lvl1pPr algn="l" defTabSz="685767" rtl="0" eaLnBrk="1" latinLnBrk="0" hangingPunct="1">
              <a:lnSpc>
                <a:spcPct val="90000"/>
              </a:lnSpc>
              <a:spcBef>
                <a:spcPct val="0"/>
              </a:spcBef>
              <a:buNone/>
              <a:defRPr sz="2700" b="1" kern="1200" cap="none" baseline="0">
                <a:solidFill>
                  <a:srgbClr val="0E3F75"/>
                </a:solidFill>
                <a:latin typeface="+mj-lt"/>
                <a:ea typeface="+mj-ea"/>
                <a:cs typeface="+mj-cs"/>
              </a:defRPr>
            </a:lvl1pPr>
          </a:lstStyle>
          <a:p>
            <a:r>
              <a:rPr lang="en-US" sz="2600"/>
              <a:t>Partnership &amp; Benefits</a:t>
            </a:r>
          </a:p>
        </p:txBody>
      </p:sp>
      <p:sp>
        <p:nvSpPr>
          <p:cNvPr id="4" name="Content Placeholder 2">
            <a:extLst>
              <a:ext uri="{FF2B5EF4-FFF2-40B4-BE49-F238E27FC236}">
                <a16:creationId xmlns:a16="http://schemas.microsoft.com/office/drawing/2014/main" id="{FD01F07C-1102-B96E-6B89-5598C406B7F5}"/>
              </a:ext>
            </a:extLst>
          </p:cNvPr>
          <p:cNvSpPr txBox="1">
            <a:spLocks/>
          </p:cNvSpPr>
          <p:nvPr/>
        </p:nvSpPr>
        <p:spPr>
          <a:xfrm>
            <a:off x="273377" y="1067411"/>
            <a:ext cx="11265480" cy="5180989"/>
          </a:xfrm>
          <a:prstGeom prst="rect">
            <a:avLst/>
          </a:prstGeom>
        </p:spPr>
        <p:txBody>
          <a:bodyPr vert="horz" lIns="91440" tIns="45720" rIns="91440" bIns="45720" rtlCol="0" anchor="t">
            <a:normAutofit fontScale="92500" lnSpcReduction="20000"/>
          </a:bodyPr>
          <a:lstStyle>
            <a:lvl1pPr marL="171442" indent="-171442" algn="l" defTabSz="685767" rtl="0" eaLnBrk="1" latinLnBrk="0" hangingPunct="1">
              <a:lnSpc>
                <a:spcPct val="120000"/>
              </a:lnSpc>
              <a:spcBef>
                <a:spcPts val="0"/>
              </a:spcBef>
              <a:spcAft>
                <a:spcPts val="375"/>
              </a:spcAft>
              <a:buClrTx/>
              <a:buSzPct val="110000"/>
              <a:buFont typeface="Source Sans Pro" panose="020B0503030403020204" pitchFamily="34" charset="0"/>
              <a:buChar char="-"/>
              <a:defRPr sz="1801" kern="1200" baseline="0">
                <a:solidFill>
                  <a:schemeClr val="tx1"/>
                </a:solidFill>
                <a:latin typeface="+mn-lt"/>
                <a:ea typeface="Open Sans" panose="020B0606030504020204" pitchFamily="34" charset="0"/>
                <a:cs typeface="Open Sans" panose="020B0606030504020204" pitchFamily="34" charset="0"/>
              </a:defRPr>
            </a:lvl1pPr>
            <a:lvl2pPr marL="582903" indent="-171442" algn="l" defTabSz="685767" rtl="0" eaLnBrk="1" latinLnBrk="0" hangingPunct="1">
              <a:lnSpc>
                <a:spcPct val="100000"/>
              </a:lnSpc>
              <a:spcBef>
                <a:spcPts val="375"/>
              </a:spcBef>
              <a:spcAft>
                <a:spcPts val="375"/>
              </a:spcAft>
              <a:buClrTx/>
              <a:buSzPct val="110000"/>
              <a:buFont typeface="Arial" panose="020B0604020202020204" pitchFamily="34" charset="0"/>
              <a:buChar char="•"/>
              <a:defRPr sz="1652" kern="1200">
                <a:solidFill>
                  <a:schemeClr val="tx1"/>
                </a:solidFill>
                <a:latin typeface="+mn-lt"/>
                <a:ea typeface="Open Sans" panose="020B0606030504020204" pitchFamily="34" charset="0"/>
                <a:cs typeface="Open Sans" panose="020B0606030504020204" pitchFamily="34" charset="0"/>
              </a:defRPr>
            </a:lvl2pPr>
            <a:lvl3pPr marL="925785" indent="-171442" algn="l" defTabSz="685767" rtl="0" eaLnBrk="1" latinLnBrk="0" hangingPunct="1">
              <a:lnSpc>
                <a:spcPct val="90000"/>
              </a:lnSpc>
              <a:spcBef>
                <a:spcPts val="375"/>
              </a:spcBef>
              <a:spcAft>
                <a:spcPts val="375"/>
              </a:spcAft>
              <a:buClrTx/>
              <a:buSzPct val="110000"/>
              <a:buFont typeface="Courier New" panose="02070309020205020404" pitchFamily="49" charset="0"/>
              <a:buChar char="o"/>
              <a:defRPr sz="1500" kern="1200">
                <a:solidFill>
                  <a:schemeClr val="tx1"/>
                </a:solidFill>
                <a:latin typeface="+mn-lt"/>
                <a:ea typeface="Open Sans" panose="020B0606030504020204" pitchFamily="34" charset="0"/>
                <a:cs typeface="Open Sans" panose="020B0606030504020204" pitchFamily="34" charset="0"/>
              </a:defRPr>
            </a:lvl3pPr>
            <a:lvl4pPr marL="1200091"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4pPr>
            <a:lvl5pPr marL="1542973" indent="-171442" algn="l" defTabSz="685767" rtl="0" eaLnBrk="1" latinLnBrk="0" hangingPunct="1">
              <a:lnSpc>
                <a:spcPct val="90000"/>
              </a:lnSpc>
              <a:spcBef>
                <a:spcPts val="375"/>
              </a:spcBef>
              <a:spcAft>
                <a:spcPts val="375"/>
              </a:spcAft>
              <a:buClr>
                <a:schemeClr val="accent1"/>
              </a:buClr>
              <a:buSzPct val="110000"/>
              <a:buFont typeface="Arial" panose="020B0604020202020204" pitchFamily="34" charset="0"/>
              <a:buChar char="•"/>
              <a:defRPr sz="1351" kern="1200">
                <a:solidFill>
                  <a:schemeClr val="tx1"/>
                </a:solidFill>
                <a:latin typeface="+mn-lt"/>
                <a:ea typeface="Open Sans" panose="020B0606030504020204" pitchFamily="34" charset="0"/>
                <a:cs typeface="Open Sans" panose="020B0606030504020204" pitchFamily="34" charset="0"/>
              </a:defRPr>
            </a:lvl5pPr>
            <a:lvl6pPr marL="1885856"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6pPr>
            <a:lvl7pPr marL="2228740"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7pPr>
            <a:lvl8pPr marL="2571622"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8pPr>
            <a:lvl9pPr marL="2914504" indent="-171442" algn="l" defTabSz="685767" rtl="0" eaLnBrk="1" latinLnBrk="0" hangingPunct="1">
              <a:lnSpc>
                <a:spcPct val="90000"/>
              </a:lnSpc>
              <a:spcBef>
                <a:spcPts val="375"/>
              </a:spcBef>
              <a:buFont typeface="Arial" panose="020B0604020202020204" pitchFamily="34" charset="0"/>
              <a:buChar char="•"/>
              <a:defRPr sz="1351" kern="1200">
                <a:solidFill>
                  <a:schemeClr val="tx1"/>
                </a:solidFill>
                <a:latin typeface="+mn-lt"/>
                <a:ea typeface="+mn-ea"/>
                <a:cs typeface="+mn-cs"/>
              </a:defRPr>
            </a:lvl9pPr>
          </a:lstStyle>
          <a:p>
            <a:r>
              <a:rPr lang="en-US" sz="2400" b="1">
                <a:solidFill>
                  <a:srgbClr val="0E3F75"/>
                </a:solidFill>
              </a:rPr>
              <a:t>Partnering gives you an opportunity to help us better understand the member and provider experience for those who visit the ED for SUD/MH:</a:t>
            </a:r>
            <a:endParaRPr lang="en-US" sz="2400" b="1">
              <a:solidFill>
                <a:srgbClr val="0E3F75"/>
              </a:solidFill>
              <a:ea typeface="Calibri"/>
              <a:cs typeface="Calibri"/>
            </a:endParaRPr>
          </a:p>
          <a:p>
            <a:pPr lvl="1"/>
            <a:r>
              <a:rPr lang="en-US" sz="2400"/>
              <a:t>Interventions will be customized to your capabilities and workflows.  Co-design is critical to the process!</a:t>
            </a:r>
            <a:endParaRPr lang="en-US" sz="2400">
              <a:ea typeface="Calibri"/>
              <a:cs typeface="Calibri"/>
            </a:endParaRPr>
          </a:p>
          <a:p>
            <a:pPr lvl="1"/>
            <a:r>
              <a:rPr lang="en-US" sz="2400"/>
              <a:t>Testing starts very small – One Patient/One ED/One Provider</a:t>
            </a:r>
            <a:endParaRPr lang="en-US" sz="2400">
              <a:ea typeface="Calibri"/>
              <a:cs typeface="Calibri"/>
            </a:endParaRPr>
          </a:p>
          <a:p>
            <a:pPr lvl="1"/>
            <a:r>
              <a:rPr lang="en-US" sz="2400"/>
              <a:t>The MCOs do the heavy lifting – Documentation, Coordination, Training</a:t>
            </a:r>
          </a:p>
          <a:p>
            <a:endParaRPr lang="en-US" sz="2400"/>
          </a:p>
          <a:p>
            <a:r>
              <a:rPr lang="en-US" sz="2400" b="1">
                <a:solidFill>
                  <a:srgbClr val="0E3F75"/>
                </a:solidFill>
              </a:rPr>
              <a:t>Partnering can bring several benefits to your system or practice:</a:t>
            </a:r>
          </a:p>
          <a:p>
            <a:pPr lvl="1"/>
            <a:r>
              <a:rPr lang="en-US" sz="2400">
                <a:ea typeface="Aptos" panose="020B0004020202020204" pitchFamily="34" charset="0"/>
                <a:cs typeface="Aptos" panose="020B0004020202020204" pitchFamily="34" charset="0"/>
              </a:rPr>
              <a:t>Collaboration </a:t>
            </a:r>
            <a:r>
              <a:rPr lang="en-US" sz="2400">
                <a:effectLst/>
              </a:rPr>
              <a:t>with the MCOs to develop evidence-based practices for system-level improvements across Ohio</a:t>
            </a:r>
            <a:endParaRPr lang="en-US" sz="2400"/>
          </a:p>
          <a:p>
            <a:pPr lvl="1"/>
            <a:r>
              <a:rPr lang="en-US" sz="2400"/>
              <a:t>Access to best practices and sharing of successful strategies</a:t>
            </a:r>
          </a:p>
          <a:p>
            <a:pPr lvl="1"/>
            <a:r>
              <a:rPr lang="en-US" sz="2400"/>
              <a:t>Streamline care transitions and care coordination for your patients</a:t>
            </a:r>
          </a:p>
          <a:p>
            <a:pPr lvl="1"/>
            <a:r>
              <a:rPr lang="en-US" sz="2400"/>
              <a:t>Improved patient outcomes and engagement – Directly impact patient outcomes by addressing barriers to care and services</a:t>
            </a:r>
          </a:p>
          <a:p>
            <a:pPr lvl="1"/>
            <a:endParaRPr lang="en-US" sz="2400">
              <a:ea typeface="Calibri"/>
              <a:cs typeface="Calibri"/>
            </a:endParaRPr>
          </a:p>
        </p:txBody>
      </p:sp>
    </p:spTree>
    <p:extLst>
      <p:ext uri="{BB962C8B-B14F-4D97-AF65-F5344CB8AC3E}">
        <p14:creationId xmlns:p14="http://schemas.microsoft.com/office/powerpoint/2010/main" val="1206428979"/>
      </p:ext>
    </p:extLst>
  </p:cSld>
  <p:clrMapOvr>
    <a:masterClrMapping/>
  </p:clrMapOvr>
</p:sld>
</file>

<file path=ppt/theme/theme1.xml><?xml version="1.0" encoding="utf-8"?>
<a:theme xmlns:a="http://schemas.openxmlformats.org/drawingml/2006/main" name="Opening and Closing Slides">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Heart of it all">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Heart of it All Deck">
  <a:themeElements>
    <a:clrScheme name="Custom 5">
      <a:dk1>
        <a:srgbClr val="2A2F36"/>
      </a:dk1>
      <a:lt1>
        <a:srgbClr val="FFFFFF"/>
      </a:lt1>
      <a:dk2>
        <a:srgbClr val="2A2F36"/>
      </a:dk2>
      <a:lt2>
        <a:srgbClr val="FAFAFA"/>
      </a:lt2>
      <a:accent1>
        <a:srgbClr val="C12637"/>
      </a:accent1>
      <a:accent2>
        <a:srgbClr val="C12637"/>
      </a:accent2>
      <a:accent3>
        <a:srgbClr val="8AA87C"/>
      </a:accent3>
      <a:accent4>
        <a:srgbClr val="718B64"/>
      </a:accent4>
      <a:accent5>
        <a:srgbClr val="6BB8E0"/>
      </a:accent5>
      <a:accent6>
        <a:srgbClr val="F3CD55"/>
      </a:accent6>
      <a:hlink>
        <a:srgbClr val="1196D3"/>
      </a:hlink>
      <a:folHlink>
        <a:srgbClr val="00C0EA"/>
      </a:folHlink>
    </a:clrScheme>
    <a:fontScheme name="Heart of it all">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Population Power Point" id="{6239F01F-605E-4DF6-9195-54D7C7F60308}" vid="{FC1A0B45-B191-4371-9653-8CC1623D5EDB}"/>
    </a:ext>
  </a:extLst>
</a:theme>
</file>

<file path=ppt/theme/theme3.xml><?xml version="1.0" encoding="utf-8"?>
<a:theme xmlns:a="http://schemas.openxmlformats.org/drawingml/2006/main" name="Heart of it All Deck">
  <a:themeElements>
    <a:clrScheme name="Custom 5">
      <a:dk1>
        <a:srgbClr val="2A2F36"/>
      </a:dk1>
      <a:lt1>
        <a:srgbClr val="FFFFFF"/>
      </a:lt1>
      <a:dk2>
        <a:srgbClr val="2A2F36"/>
      </a:dk2>
      <a:lt2>
        <a:srgbClr val="FAFAFA"/>
      </a:lt2>
      <a:accent1>
        <a:srgbClr val="C12637"/>
      </a:accent1>
      <a:accent2>
        <a:srgbClr val="C12637"/>
      </a:accent2>
      <a:accent3>
        <a:srgbClr val="8AA87C"/>
      </a:accent3>
      <a:accent4>
        <a:srgbClr val="718B64"/>
      </a:accent4>
      <a:accent5>
        <a:srgbClr val="6BB8E0"/>
      </a:accent5>
      <a:accent6>
        <a:srgbClr val="F3CD55"/>
      </a:accent6>
      <a:hlink>
        <a:srgbClr val="1196D3"/>
      </a:hlink>
      <a:folHlink>
        <a:srgbClr val="00C0EA"/>
      </a:folHlink>
    </a:clrScheme>
    <a:fontScheme name="Heart of it all">
      <a:majorFont>
        <a:latin typeface="Source Sans Pro SemiBold"/>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23 Population Power Point" id="{6239F01F-605E-4DF6-9195-54D7C7F60308}" vid="{FC1A0B45-B191-4371-9653-8CC1623D5EDB}"/>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4045FF8F9151E42A81352EA7445B80F" ma:contentTypeVersion="18" ma:contentTypeDescription="Create a new document." ma:contentTypeScope="" ma:versionID="e05e1d481cbe11651ca38333c1e56462">
  <xsd:schema xmlns:xsd="http://www.w3.org/2001/XMLSchema" xmlns:xs="http://www.w3.org/2001/XMLSchema" xmlns:p="http://schemas.microsoft.com/office/2006/metadata/properties" xmlns:ns1="http://schemas.microsoft.com/sharepoint/v3" xmlns:ns2="5983463d-cf30-4061-85b9-d98eb648d5f5" xmlns:ns3="b9659d10-6102-4459-8b21-dc4122d16e31" targetNamespace="http://schemas.microsoft.com/office/2006/metadata/properties" ma:root="true" ma:fieldsID="1ab278d5a9a991f4bdf0f677115a3ad9" ns1:_="" ns2:_="" ns3:_="">
    <xsd:import namespace="http://schemas.microsoft.com/sharepoint/v3"/>
    <xsd:import namespace="5983463d-cf30-4061-85b9-d98eb648d5f5"/>
    <xsd:import namespace="b9659d10-6102-4459-8b21-dc4122d16e31"/>
    <xsd:element name="properties">
      <xsd:complexType>
        <xsd:sequence>
          <xsd:element name="documentManagement">
            <xsd:complexType>
              <xsd:all>
                <xsd:element ref="ns2:Contents"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3:SharedWithUsers" minOccurs="0"/>
                <xsd:element ref="ns3:SharedWithDetails" minOccurs="0"/>
                <xsd:element ref="ns1:_ip_UnifiedCompliancePolicyProperties" minOccurs="0"/>
                <xsd:element ref="ns1:_ip_UnifiedCompliancePolicyUIAction" minOccurs="0"/>
                <xsd:element ref="ns2:https_x003a__x002f__x002f_www_x002e_greenecophoh_x002e_gov_x002f_forms_x002d_permits_x002f_community_x002d_resources"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2" nillable="true" ma:displayName="Unified Compliance Policy Properties" ma:hidden="true" ma:internalName="_ip_UnifiedCompliancePolicyProperties">
      <xsd:simpleType>
        <xsd:restriction base="dms:Note"/>
      </xsd:simpleType>
    </xsd:element>
    <xsd:element name="_ip_UnifiedCompliancePolicyUIAction" ma:index="23"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983463d-cf30-4061-85b9-d98eb648d5f5" elementFormDefault="qualified">
    <xsd:import namespace="http://schemas.microsoft.com/office/2006/documentManagement/types"/>
    <xsd:import namespace="http://schemas.microsoft.com/office/infopath/2007/PartnerControls"/>
    <xsd:element name="Contents" ma:index="8" nillable="true" ma:displayName="Contents" ma:format="Dropdown" ma:internalName="Contents">
      <xsd:simpleType>
        <xsd:restriction base="dms:Note">
          <xsd:maxLength value="255"/>
        </xsd:restriction>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7234c9c0-dc82-4bd3-8448-fd5c6ce0fb75" ma:termSetId="09814cd3-568e-fe90-9814-8d621ff8fb84" ma:anchorId="fba54fb3-c3e1-fe81-a776-ca4b69148c4d" ma:open="true" ma:isKeyword="false">
      <xsd:complexType>
        <xsd:sequence>
          <xsd:element ref="pc:Terms" minOccurs="0" maxOccurs="1"/>
        </xsd:sequence>
      </xsd:complex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https_x003a__x002f__x002f_www_x002e_greenecophoh_x002e_gov_x002f_forms_x002d_permits_x002f_community_x002d_resources" ma:index="24" nillable="true" ma:displayName="https://www.greenecophoh.gov/forms-permits/community-resources" ma:format="Hyperlink" ma:internalName="https_x003a__x002f__x002f_www_x002e_greenecophoh_x002e_gov_x002f_forms_x002d_permits_x002f_community_x002d_resources">
      <xsd:complexType>
        <xsd:complexContent>
          <xsd:extension base="dms:URL">
            <xsd:sequence>
              <xsd:element name="Url" type="dms:ValidUrl" minOccurs="0" nillable="true"/>
              <xsd:element name="Description" type="xsd:string" nillable="true"/>
            </xsd:sequence>
          </xsd:extension>
        </xsd:complexContent>
      </xsd:complexType>
    </xsd:element>
    <xsd:element name="MediaLengthInSeconds" ma:index="25"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b9659d10-6102-4459-8b21-dc4122d16e31"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06aaeb1d-b270-4b0e-9455-dcdc5de7748d}" ma:internalName="TaxCatchAll" ma:showField="CatchAllData" ma:web="b9659d10-6102-4459-8b21-dc4122d16e31">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lcf76f155ced4ddcb4097134ff3c332f xmlns="5983463d-cf30-4061-85b9-d98eb648d5f5">
      <Terms xmlns="http://schemas.microsoft.com/office/infopath/2007/PartnerControls"/>
    </lcf76f155ced4ddcb4097134ff3c332f>
    <TaxCatchAll xmlns="b9659d10-6102-4459-8b21-dc4122d16e31" xsi:nil="true"/>
    <_ip_UnifiedCompliancePolicyProperties xmlns="http://schemas.microsoft.com/sharepoint/v3" xsi:nil="true"/>
    <Contents xmlns="5983463d-cf30-4061-85b9-d98eb648d5f5" xsi:nil="true"/>
    <https_x003a__x002f__x002f_www_x002e_greenecophoh_x002e_gov_x002f_forms_x002d_permits_x002f_community_x002d_resources xmlns="5983463d-cf30-4061-85b9-d98eb648d5f5">
      <Url xsi:nil="true"/>
      <Description xsi:nil="true"/>
    </https_x003a__x002f__x002f_www_x002e_greenecophoh_x002e_gov_x002f_forms_x002d_permits_x002f_community_x002d_resources>
  </documentManagement>
</p:properties>
</file>

<file path=customXml/itemProps1.xml><?xml version="1.0" encoding="utf-8"?>
<ds:datastoreItem xmlns:ds="http://schemas.openxmlformats.org/officeDocument/2006/customXml" ds:itemID="{9159E296-ACE7-40F4-A8F4-0FCF732360A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5983463d-cf30-4061-85b9-d98eb648d5f5"/>
    <ds:schemaRef ds:uri="b9659d10-6102-4459-8b21-dc4122d16e3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752E5F7-BBBD-4747-AB91-C4E141369B34}">
  <ds:schemaRefs>
    <ds:schemaRef ds:uri="http://schemas.microsoft.com/sharepoint/v3/contenttype/forms"/>
  </ds:schemaRefs>
</ds:datastoreItem>
</file>

<file path=customXml/itemProps3.xml><?xml version="1.0" encoding="utf-8"?>
<ds:datastoreItem xmlns:ds="http://schemas.openxmlformats.org/officeDocument/2006/customXml" ds:itemID="{A21DBEE2-FC5F-48E9-B300-053C79CD2B73}">
  <ds:schemaRefs>
    <ds:schemaRef ds:uri="http://purl.org/dc/elements/1.1/"/>
    <ds:schemaRef ds:uri="http://schemas.microsoft.com/office/2006/metadata/properties"/>
    <ds:schemaRef ds:uri="http://schemas.microsoft.com/office/2006/documentManagement/types"/>
    <ds:schemaRef ds:uri="http://purl.org/dc/terms/"/>
    <ds:schemaRef ds:uri="b9659d10-6102-4459-8b21-dc4122d16e31"/>
    <ds:schemaRef ds:uri="5983463d-cf30-4061-85b9-d98eb648d5f5"/>
    <ds:schemaRef ds:uri="http://www.w3.org/XML/1998/namespace"/>
    <ds:schemaRef ds:uri="http://purl.org/dc/dcmitype/"/>
    <ds:schemaRef ds:uri="http://schemas.microsoft.com/office/infopath/2007/PartnerControls"/>
    <ds:schemaRef ds:uri="http://schemas.openxmlformats.org/package/2006/metadata/core-properties"/>
    <ds:schemaRef ds:uri="http://schemas.microsoft.com/sharepoint/v3"/>
  </ds:schemaRefs>
</ds:datastoreItem>
</file>

<file path=docMetadata/LabelInfo.xml><?xml version="1.0" encoding="utf-8"?>
<clbl:labelList xmlns:clbl="http://schemas.microsoft.com/office/2020/mipLabelMetadata">
  <clbl:label id="{50f8fcc4-94d8-4f07-84eb-36ed57c7c8a2}" enabled="0" method="" siteId="{50f8fcc4-94d8-4f07-84eb-36ed57c7c8a2}" removed="1"/>
</clbl:labelList>
</file>

<file path=docProps/app.xml><?xml version="1.0" encoding="utf-8"?>
<Properties xmlns="http://schemas.openxmlformats.org/officeDocument/2006/extended-properties" xmlns:vt="http://schemas.openxmlformats.org/officeDocument/2006/docPropsVTypes">
  <Template>office theme</Template>
  <TotalTime>51</TotalTime>
  <Words>1481</Words>
  <Application>Microsoft Office PowerPoint</Application>
  <PresentationFormat>Widescreen</PresentationFormat>
  <Paragraphs>243</Paragraphs>
  <Slides>13</Slides>
  <Notes>9</Notes>
  <HiddenSlides>0</HiddenSlides>
  <MMClips>0</MMClips>
  <ScaleCrop>false</ScaleCrop>
  <HeadingPairs>
    <vt:vector size="6" baseType="variant">
      <vt:variant>
        <vt:lpstr>Fonts Used</vt:lpstr>
      </vt:variant>
      <vt:variant>
        <vt:i4>10</vt:i4>
      </vt:variant>
      <vt:variant>
        <vt:lpstr>Theme</vt:lpstr>
      </vt:variant>
      <vt:variant>
        <vt:i4>3</vt:i4>
      </vt:variant>
      <vt:variant>
        <vt:lpstr>Slide Titles</vt:lpstr>
      </vt:variant>
      <vt:variant>
        <vt:i4>13</vt:i4>
      </vt:variant>
    </vt:vector>
  </HeadingPairs>
  <TitlesOfParts>
    <vt:vector size="26" baseType="lpstr">
      <vt:lpstr>MS PGothic</vt:lpstr>
      <vt:lpstr>Aptos</vt:lpstr>
      <vt:lpstr>Arial</vt:lpstr>
      <vt:lpstr>Calibri</vt:lpstr>
      <vt:lpstr>Courier New</vt:lpstr>
      <vt:lpstr>Segoe UI</vt:lpstr>
      <vt:lpstr>Source Sans Pro</vt:lpstr>
      <vt:lpstr>Source Sans Pro SemiBold</vt:lpstr>
      <vt:lpstr>Times New Roman</vt:lpstr>
      <vt:lpstr>Wingdings</vt:lpstr>
      <vt:lpstr>Opening and Closing Slides</vt:lpstr>
      <vt:lpstr>1_Heart of it All Deck</vt:lpstr>
      <vt:lpstr>Heart of it All Deck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Voice of the Customer – Overall Learnings</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Misty Nahay</dc:creator>
  <cp:lastModifiedBy>Misty Nahay</cp:lastModifiedBy>
  <cp:revision>30</cp:revision>
  <dcterms:created xsi:type="dcterms:W3CDTF">2025-05-09T13:38:36Z</dcterms:created>
  <dcterms:modified xsi:type="dcterms:W3CDTF">2025-11-11T00:26:51Z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0x01010054045FF8F9151E42A81352EA7445B80F</vt:lpwstr>
  </property>
  <property fmtid="{D5CDD505-2E9C-101B-9397-08002B2CF9AE}" pid="3" name="MediaServiceImageTags">
    <vt:lpwstr/>
  </property>
  <property fmtid="{D5CDD505-2E9C-101B-9397-08002B2CF9AE}" pid="4" name="MSIP_Label_e2b6c078-73cb-4371-8a5b-e9fc18accbf8_Enabled">
    <vt:lpwstr>true</vt:lpwstr>
  </property>
  <property fmtid="{D5CDD505-2E9C-101B-9397-08002B2CF9AE}" pid="5" name="MSIP_Label_e2b6c078-73cb-4371-8a5b-e9fc18accbf8_SetDate">
    <vt:lpwstr>2025-05-12T15:14:39Z</vt:lpwstr>
  </property>
  <property fmtid="{D5CDD505-2E9C-101B-9397-08002B2CF9AE}" pid="6" name="MSIP_Label_e2b6c078-73cb-4371-8a5b-e9fc18accbf8_Method">
    <vt:lpwstr>Standard</vt:lpwstr>
  </property>
  <property fmtid="{D5CDD505-2E9C-101B-9397-08002B2CF9AE}" pid="7" name="MSIP_Label_e2b6c078-73cb-4371-8a5b-e9fc18accbf8_Name">
    <vt:lpwstr>INTERNAL</vt:lpwstr>
  </property>
  <property fmtid="{D5CDD505-2E9C-101B-9397-08002B2CF9AE}" pid="8" name="MSIP_Label_e2b6c078-73cb-4371-8a5b-e9fc18accbf8_SiteId">
    <vt:lpwstr>56c62bbe-8598-4b85-9e51-1ca753fa50f2</vt:lpwstr>
  </property>
  <property fmtid="{D5CDD505-2E9C-101B-9397-08002B2CF9AE}" pid="9" name="MSIP_Label_e2b6c078-73cb-4371-8a5b-e9fc18accbf8_ActionId">
    <vt:lpwstr>da0f6ac7-04a2-432a-a17b-4a851d688c08</vt:lpwstr>
  </property>
  <property fmtid="{D5CDD505-2E9C-101B-9397-08002B2CF9AE}" pid="10" name="MSIP_Label_e2b6c078-73cb-4371-8a5b-e9fc18accbf8_ContentBits">
    <vt:lpwstr>0</vt:lpwstr>
  </property>
  <property fmtid="{D5CDD505-2E9C-101B-9397-08002B2CF9AE}" pid="11" name="MSIP_Label_e2b6c078-73cb-4371-8a5b-e9fc18accbf8_Tag">
    <vt:lpwstr>10, 3, 0, 1</vt:lpwstr>
  </property>
</Properties>
</file>