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4900724" r:id="rId2"/>
    <p:sldId id="2144900721" r:id="rId3"/>
    <p:sldId id="2144900722" r:id="rId4"/>
    <p:sldId id="214490072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25893-0FF5-4143-83C5-42330B309AAF}" v="28" dt="2025-11-11T03:48:07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ty Nahay" userId="07c6eea8-c3fe-4246-bf4c-bf07166f991a" providerId="ADAL" clId="{F4025893-0FF5-4143-83C5-42330B309AAF}"/>
    <pc:docChg chg="custSel addSld delSld modSld sldOrd">
      <pc:chgData name="Misty Nahay" userId="07c6eea8-c3fe-4246-bf4c-bf07166f991a" providerId="ADAL" clId="{F4025893-0FF5-4143-83C5-42330B309AAF}" dt="2025-11-11T03:48:16.024" v="89" actId="1076"/>
      <pc:docMkLst>
        <pc:docMk/>
      </pc:docMkLst>
      <pc:sldChg chg="delSp del mod">
        <pc:chgData name="Misty Nahay" userId="07c6eea8-c3fe-4246-bf4c-bf07166f991a" providerId="ADAL" clId="{F4025893-0FF5-4143-83C5-42330B309AAF}" dt="2025-11-11T03:41:42.678" v="41" actId="47"/>
        <pc:sldMkLst>
          <pc:docMk/>
          <pc:sldMk cId="4117235598" sldId="2144900720"/>
        </pc:sldMkLst>
        <pc:picChg chg="del">
          <ac:chgData name="Misty Nahay" userId="07c6eea8-c3fe-4246-bf4c-bf07166f991a" providerId="ADAL" clId="{F4025893-0FF5-4143-83C5-42330B309AAF}" dt="2025-11-11T03:37:39.742" v="0" actId="478"/>
          <ac:picMkLst>
            <pc:docMk/>
            <pc:sldMk cId="4117235598" sldId="2144900720"/>
            <ac:picMk id="2" creationId="{4514D89D-4D63-CC5F-F73C-9AB1FB0528B6}"/>
          </ac:picMkLst>
        </pc:picChg>
      </pc:sldChg>
      <pc:sldChg chg="addSp delSp modSp mod">
        <pc:chgData name="Misty Nahay" userId="07c6eea8-c3fe-4246-bf4c-bf07166f991a" providerId="ADAL" clId="{F4025893-0FF5-4143-83C5-42330B309AAF}" dt="2025-11-11T03:44:27.886" v="64" actId="167"/>
        <pc:sldMkLst>
          <pc:docMk/>
          <pc:sldMk cId="2218394067" sldId="2144900721"/>
        </pc:sldMkLst>
        <pc:spChg chg="mod">
          <ac:chgData name="Misty Nahay" userId="07c6eea8-c3fe-4246-bf4c-bf07166f991a" providerId="ADAL" clId="{F4025893-0FF5-4143-83C5-42330B309AAF}" dt="2025-11-11T03:42:30.134" v="46" actId="20577"/>
          <ac:spMkLst>
            <pc:docMk/>
            <pc:sldMk cId="2218394067" sldId="2144900721"/>
            <ac:spMk id="6" creationId="{80A2DD4B-3111-9598-729D-77081ABDFDA5}"/>
          </ac:spMkLst>
        </pc:spChg>
        <pc:graphicFrameChg chg="del">
          <ac:chgData name="Misty Nahay" userId="07c6eea8-c3fe-4246-bf4c-bf07166f991a" providerId="ADAL" clId="{F4025893-0FF5-4143-83C5-42330B309AAF}" dt="2025-11-11T03:37:43.618" v="1" actId="478"/>
          <ac:graphicFrameMkLst>
            <pc:docMk/>
            <pc:sldMk cId="2218394067" sldId="2144900721"/>
            <ac:graphicFrameMk id="3" creationId="{A5AB0A83-D500-4DBF-A910-C4905226E777}"/>
          </ac:graphicFrameMkLst>
        </pc:graphicFrameChg>
        <pc:graphicFrameChg chg="add mod ord">
          <ac:chgData name="Misty Nahay" userId="07c6eea8-c3fe-4246-bf4c-bf07166f991a" providerId="ADAL" clId="{F4025893-0FF5-4143-83C5-42330B309AAF}" dt="2025-11-11T03:44:27.886" v="64" actId="167"/>
          <ac:graphicFrameMkLst>
            <pc:docMk/>
            <pc:sldMk cId="2218394067" sldId="2144900721"/>
            <ac:graphicFrameMk id="8" creationId="{A5AB0A83-D500-4DBF-A910-C4905226E777}"/>
          </ac:graphicFrameMkLst>
        </pc:graphicFrameChg>
      </pc:sldChg>
      <pc:sldChg chg="addSp delSp modSp mod">
        <pc:chgData name="Misty Nahay" userId="07c6eea8-c3fe-4246-bf4c-bf07166f991a" providerId="ADAL" clId="{F4025893-0FF5-4143-83C5-42330B309AAF}" dt="2025-11-11T03:46:12.843" v="76" actId="167"/>
        <pc:sldMkLst>
          <pc:docMk/>
          <pc:sldMk cId="1188583616" sldId="2144900722"/>
        </pc:sldMkLst>
        <pc:spChg chg="mod">
          <ac:chgData name="Misty Nahay" userId="07c6eea8-c3fe-4246-bf4c-bf07166f991a" providerId="ADAL" clId="{F4025893-0FF5-4143-83C5-42330B309AAF}" dt="2025-11-11T03:42:35.184" v="49" actId="20577"/>
          <ac:spMkLst>
            <pc:docMk/>
            <pc:sldMk cId="1188583616" sldId="2144900722"/>
            <ac:spMk id="6" creationId="{87D3B9D4-69DC-1652-E1C6-CCD47D20C497}"/>
          </ac:spMkLst>
        </pc:spChg>
        <pc:graphicFrameChg chg="del">
          <ac:chgData name="Misty Nahay" userId="07c6eea8-c3fe-4246-bf4c-bf07166f991a" providerId="ADAL" clId="{F4025893-0FF5-4143-83C5-42330B309AAF}" dt="2025-11-11T03:37:47.101" v="2" actId="478"/>
          <ac:graphicFrameMkLst>
            <pc:docMk/>
            <pc:sldMk cId="1188583616" sldId="2144900722"/>
            <ac:graphicFrameMk id="2" creationId="{B45FD448-A311-42C7-B2C8-856202CB94B5}"/>
          </ac:graphicFrameMkLst>
        </pc:graphicFrameChg>
        <pc:graphicFrameChg chg="add mod ord">
          <ac:chgData name="Misty Nahay" userId="07c6eea8-c3fe-4246-bf4c-bf07166f991a" providerId="ADAL" clId="{F4025893-0FF5-4143-83C5-42330B309AAF}" dt="2025-11-11T03:46:12.843" v="76" actId="167"/>
          <ac:graphicFrameMkLst>
            <pc:docMk/>
            <pc:sldMk cId="1188583616" sldId="2144900722"/>
            <ac:graphicFrameMk id="3" creationId="{B45FD448-A311-42C7-B2C8-856202CB94B5}"/>
          </ac:graphicFrameMkLst>
        </pc:graphicFrameChg>
      </pc:sldChg>
      <pc:sldChg chg="addSp delSp modSp mod">
        <pc:chgData name="Misty Nahay" userId="07c6eea8-c3fe-4246-bf4c-bf07166f991a" providerId="ADAL" clId="{F4025893-0FF5-4143-83C5-42330B309AAF}" dt="2025-11-11T03:48:16.024" v="89" actId="1076"/>
        <pc:sldMkLst>
          <pc:docMk/>
          <pc:sldMk cId="2713235506" sldId="2144900723"/>
        </pc:sldMkLst>
        <pc:spChg chg="mod">
          <ac:chgData name="Misty Nahay" userId="07c6eea8-c3fe-4246-bf4c-bf07166f991a" providerId="ADAL" clId="{F4025893-0FF5-4143-83C5-42330B309AAF}" dt="2025-11-11T03:42:40.405" v="52" actId="20577"/>
          <ac:spMkLst>
            <pc:docMk/>
            <pc:sldMk cId="2713235506" sldId="2144900723"/>
            <ac:spMk id="6" creationId="{5E5EFE34-5113-1494-455B-254CA7A43B52}"/>
          </ac:spMkLst>
        </pc:spChg>
        <pc:spChg chg="mod">
          <ac:chgData name="Misty Nahay" userId="07c6eea8-c3fe-4246-bf4c-bf07166f991a" providerId="ADAL" clId="{F4025893-0FF5-4143-83C5-42330B309AAF}" dt="2025-11-11T03:48:16.024" v="89" actId="1076"/>
          <ac:spMkLst>
            <pc:docMk/>
            <pc:sldMk cId="2713235506" sldId="2144900723"/>
            <ac:spMk id="7" creationId="{B5AAE0AD-4E54-A33D-F9AC-1636C8BD0382}"/>
          </ac:spMkLst>
        </pc:spChg>
        <pc:graphicFrameChg chg="del">
          <ac:chgData name="Misty Nahay" userId="07c6eea8-c3fe-4246-bf4c-bf07166f991a" providerId="ADAL" clId="{F4025893-0FF5-4143-83C5-42330B309AAF}" dt="2025-11-11T03:37:50.992" v="3" actId="478"/>
          <ac:graphicFrameMkLst>
            <pc:docMk/>
            <pc:sldMk cId="2713235506" sldId="2144900723"/>
            <ac:graphicFrameMk id="2" creationId="{03D46F10-1325-4499-B646-BFB368570BAC}"/>
          </ac:graphicFrameMkLst>
        </pc:graphicFrameChg>
        <pc:graphicFrameChg chg="add del mod ord">
          <ac:chgData name="Misty Nahay" userId="07c6eea8-c3fe-4246-bf4c-bf07166f991a" providerId="ADAL" clId="{F4025893-0FF5-4143-83C5-42330B309AAF}" dt="2025-11-11T03:40:09.430" v="14" actId="478"/>
          <ac:graphicFrameMkLst>
            <pc:docMk/>
            <pc:sldMk cId="2713235506" sldId="2144900723"/>
            <ac:graphicFrameMk id="3" creationId="{7841322F-80FD-4CBF-A197-B053C0A086D2}"/>
          </ac:graphicFrameMkLst>
        </pc:graphicFrameChg>
        <pc:graphicFrameChg chg="add mod ord">
          <ac:chgData name="Misty Nahay" userId="07c6eea8-c3fe-4246-bf4c-bf07166f991a" providerId="ADAL" clId="{F4025893-0FF5-4143-83C5-42330B309AAF}" dt="2025-11-11T03:48:12.488" v="88" actId="167"/>
          <ac:graphicFrameMkLst>
            <pc:docMk/>
            <pc:sldMk cId="2713235506" sldId="2144900723"/>
            <ac:graphicFrameMk id="8" creationId="{03D46F10-1325-4499-B646-BFB368570BAC}"/>
          </ac:graphicFrameMkLst>
        </pc:graphicFrameChg>
      </pc:sldChg>
      <pc:sldChg chg="modSp add mod ord">
        <pc:chgData name="Misty Nahay" userId="07c6eea8-c3fe-4246-bf4c-bf07166f991a" providerId="ADAL" clId="{F4025893-0FF5-4143-83C5-42330B309AAF}" dt="2025-11-11T03:42:23.438" v="43" actId="1076"/>
        <pc:sldMkLst>
          <pc:docMk/>
          <pc:sldMk cId="231434827" sldId="2144900724"/>
        </pc:sldMkLst>
        <pc:spChg chg="mod">
          <ac:chgData name="Misty Nahay" userId="07c6eea8-c3fe-4246-bf4c-bf07166f991a" providerId="ADAL" clId="{F4025893-0FF5-4143-83C5-42330B309AAF}" dt="2025-11-11T03:41:14.305" v="40" actId="20577"/>
          <ac:spMkLst>
            <pc:docMk/>
            <pc:sldMk cId="231434827" sldId="2144900724"/>
            <ac:spMk id="6" creationId="{5EF78E04-1E5A-A44E-1858-E4C2177E3355}"/>
          </ac:spMkLst>
        </pc:spChg>
        <pc:graphicFrameChg chg="mod">
          <ac:chgData name="Misty Nahay" userId="07c6eea8-c3fe-4246-bf4c-bf07166f991a" providerId="ADAL" clId="{F4025893-0FF5-4143-83C5-42330B309AAF}" dt="2025-11-11T03:42:23.438" v="43" actId="1076"/>
          <ac:graphicFrameMkLst>
            <pc:docMk/>
            <pc:sldMk cId="231434827" sldId="2144900724"/>
            <ac:graphicFrameMk id="3" creationId="{AA5B7D5D-0832-31EE-33D2-A7EB5C1D8CA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FUA_updated_11052025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FUA_updated_11052025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FUA_updated_11052025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FUA_updated_11052025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Emergency Department Visit for Substance Use 7-day follow-up 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Northwest (</a:t>
            </a:r>
            <a:r>
              <a:rPr lang="en-US" sz="1200" b="1" i="0" u="none" strike="noStrike" kern="1200" spc="0" baseline="0">
                <a:solidFill>
                  <a:schemeClr val="tx1"/>
                </a:solidFill>
              </a:rPr>
              <a:t>Toledo)</a:t>
            </a:r>
            <a:endParaRPr lang="en-US" sz="1200" b="1" baseline="0">
              <a:solidFill>
                <a:schemeClr val="tx1"/>
              </a:solidFill>
            </a:endParaRP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Members not Included in the 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499639884340567"/>
          <c:y val="3.5167091206326275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406196157995587E-2"/>
          <c:y val="0.14113359211157869"/>
          <c:w val="0.92167309728693969"/>
          <c:h val="0.56134885364734899"/>
        </c:manualLayout>
      </c:layout>
      <c:lineChart>
        <c:grouping val="standard"/>
        <c:varyColors val="0"/>
        <c:ser>
          <c:idx val="0"/>
          <c:order val="0"/>
          <c:tx>
            <c:strRef>
              <c:f>'FUA '!$A$8</c:f>
              <c:strCache>
                <c:ptCount val="1"/>
                <c:pt idx="0">
                  <c:v>% ED visits for which the member received follow-up within 7 days in the MY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28575">
                <a:solidFill>
                  <a:sysClr val="windowText" lastClr="00000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F1DF-42A0-B7CF-63972DEBCA04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F1DF-42A0-B7CF-63972DEBCA04}"/>
              </c:ext>
            </c:extLst>
          </c:dPt>
          <c:dPt>
            <c:idx val="3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F1DF-42A0-B7CF-63972DEBCA04}"/>
              </c:ext>
            </c:extLst>
          </c:dPt>
          <c:dPt>
            <c:idx val="4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F1DF-42A0-B7CF-63972DEBCA04}"/>
              </c:ext>
            </c:extLst>
          </c:dPt>
          <c:dPt>
            <c:idx val="5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F1DF-42A0-B7CF-63972DEBCA04}"/>
              </c:ext>
            </c:extLst>
          </c:dPt>
          <c:dPt>
            <c:idx val="6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F1DF-42A0-B7CF-63972DEBCA04}"/>
              </c:ext>
            </c:extLst>
          </c:dPt>
          <c:dPt>
            <c:idx val="7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F1DF-42A0-B7CF-63972DEBCA04}"/>
              </c:ext>
            </c:extLst>
          </c:dPt>
          <c:dPt>
            <c:idx val="8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F1DF-42A0-B7CF-63972DEBCA04}"/>
              </c:ext>
            </c:extLst>
          </c:dPt>
          <c:dPt>
            <c:idx val="12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F1DF-42A0-B7CF-63972DEBCA04}"/>
              </c:ext>
            </c:extLst>
          </c:dPt>
          <c:dPt>
            <c:idx val="13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F1DF-42A0-B7CF-63972DEBCA04}"/>
              </c:ext>
            </c:extLst>
          </c:dPt>
          <c:dPt>
            <c:idx val="14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F1DF-42A0-B7CF-63972DEBCA04}"/>
              </c:ext>
            </c:extLst>
          </c:dPt>
          <c:dPt>
            <c:idx val="15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F1DF-42A0-B7CF-63972DEBCA04}"/>
              </c:ext>
            </c:extLst>
          </c:dPt>
          <c:dPt>
            <c:idx val="16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F1DF-42A0-B7CF-63972DEBCA04}"/>
              </c:ext>
            </c:extLst>
          </c:dPt>
          <c:dPt>
            <c:idx val="17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F1DF-42A0-B7CF-63972DEBCA04}"/>
              </c:ext>
            </c:extLst>
          </c:dPt>
          <c:dPt>
            <c:idx val="18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F1DF-42A0-B7CF-63972DEBCA04}"/>
              </c:ext>
            </c:extLst>
          </c:dPt>
          <c:dPt>
            <c:idx val="19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F1DF-42A0-B7CF-63972DEBCA04}"/>
              </c:ext>
            </c:extLst>
          </c:dPt>
          <c:dPt>
            <c:idx val="20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F1DF-42A0-B7CF-63972DEBCA04}"/>
              </c:ext>
            </c:extLst>
          </c:dPt>
          <c:dPt>
            <c:idx val="21"/>
            <c:marker>
              <c:symbol val="circle"/>
              <c:size val="5"/>
              <c:spPr>
                <a:solidFill>
                  <a:schemeClr val="tx1"/>
                </a:solidFill>
                <a:ln w="2857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F1DF-42A0-B7CF-63972DEBCA04}"/>
              </c:ext>
            </c:extLst>
          </c:dPt>
          <c:cat>
            <c:strRef>
              <c:f>'FUA '!$C$5:$X$5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'!$C$8:$X$8</c:f>
              <c:numCache>
                <c:formatCode>0.00%</c:formatCode>
                <c:ptCount val="22"/>
                <c:pt idx="0">
                  <c:v>0.3407</c:v>
                </c:pt>
                <c:pt idx="1">
                  <c:v>0.33929999999999999</c:v>
                </c:pt>
                <c:pt idx="2">
                  <c:v>0.36149999999999999</c:v>
                </c:pt>
                <c:pt idx="3">
                  <c:v>0.35360000000000003</c:v>
                </c:pt>
                <c:pt idx="4">
                  <c:v>0.34520000000000001</c:v>
                </c:pt>
                <c:pt idx="5">
                  <c:v>0.34689999999999999</c:v>
                </c:pt>
                <c:pt idx="6">
                  <c:v>0.35699999999999998</c:v>
                </c:pt>
                <c:pt idx="7">
                  <c:v>0.3417</c:v>
                </c:pt>
                <c:pt idx="8">
                  <c:v>0.34189999999999998</c:v>
                </c:pt>
                <c:pt idx="9">
                  <c:v>0.33689999999999998</c:v>
                </c:pt>
                <c:pt idx="10">
                  <c:v>0.34799999999999998</c:v>
                </c:pt>
                <c:pt idx="11">
                  <c:v>0.3543</c:v>
                </c:pt>
                <c:pt idx="12">
                  <c:v>0.35189999999999999</c:v>
                </c:pt>
                <c:pt idx="13">
                  <c:v>0.3498</c:v>
                </c:pt>
                <c:pt idx="14">
                  <c:v>0.35060000000000002</c:v>
                </c:pt>
                <c:pt idx="15">
                  <c:v>0.3669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F1DF-42A0-B7CF-63972DEBCA04}"/>
            </c:ext>
          </c:extLst>
        </c:ser>
        <c:ser>
          <c:idx val="1"/>
          <c:order val="1"/>
          <c:tx>
            <c:strRef>
              <c:f>'FUA '!$A$9</c:f>
              <c:strCache>
                <c:ptCount val="1"/>
                <c:pt idx="0">
                  <c:v>Baseline (*Average of the MY 2022 and MY 2023 MCO rate for members not included in the Black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'FUA '!$C$5:$X$5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'!$C$9:$X$9</c:f>
              <c:numCache>
                <c:formatCode>0.00%</c:formatCode>
                <c:ptCount val="22"/>
                <c:pt idx="0">
                  <c:v>0.31240000000000001</c:v>
                </c:pt>
                <c:pt idx="1">
                  <c:v>0.31240000000000001</c:v>
                </c:pt>
                <c:pt idx="2">
                  <c:v>0.31240000000000001</c:v>
                </c:pt>
                <c:pt idx="3">
                  <c:v>0.31240000000000001</c:v>
                </c:pt>
                <c:pt idx="4">
                  <c:v>0.31240000000000001</c:v>
                </c:pt>
                <c:pt idx="5">
                  <c:v>0.31240000000000001</c:v>
                </c:pt>
                <c:pt idx="6">
                  <c:v>0.31240000000000001</c:v>
                </c:pt>
                <c:pt idx="7">
                  <c:v>0.31240000000000001</c:v>
                </c:pt>
                <c:pt idx="8">
                  <c:v>0.31240000000000001</c:v>
                </c:pt>
                <c:pt idx="9">
                  <c:v>0.31240000000000001</c:v>
                </c:pt>
                <c:pt idx="10">
                  <c:v>0.31240000000000001</c:v>
                </c:pt>
                <c:pt idx="11">
                  <c:v>0.31240000000000001</c:v>
                </c:pt>
                <c:pt idx="12">
                  <c:v>0.31240000000000001</c:v>
                </c:pt>
                <c:pt idx="13">
                  <c:v>0.31240000000000001</c:v>
                </c:pt>
                <c:pt idx="14">
                  <c:v>0.31240000000000001</c:v>
                </c:pt>
                <c:pt idx="15">
                  <c:v>0.31240000000000001</c:v>
                </c:pt>
                <c:pt idx="16">
                  <c:v>0.31240000000000001</c:v>
                </c:pt>
                <c:pt idx="17">
                  <c:v>0.31240000000000001</c:v>
                </c:pt>
                <c:pt idx="18">
                  <c:v>0.31240000000000001</c:v>
                </c:pt>
                <c:pt idx="19">
                  <c:v>0.31240000000000001</c:v>
                </c:pt>
                <c:pt idx="20">
                  <c:v>0.31240000000000001</c:v>
                </c:pt>
                <c:pt idx="21">
                  <c:v>0.31240000000000001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F1DF-42A0-B7CF-63972DEBCA04}"/>
            </c:ext>
          </c:extLst>
        </c:ser>
        <c:ser>
          <c:idx val="2"/>
          <c:order val="2"/>
          <c:tx>
            <c:strRef>
              <c:f>'FUA '!$A$10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'FUA '!$C$5:$X$5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'!$C$10:$X$10</c:f>
              <c:numCache>
                <c:formatCode>0.00%</c:formatCode>
                <c:ptCount val="22"/>
                <c:pt idx="0">
                  <c:v>0.39040000000000002</c:v>
                </c:pt>
                <c:pt idx="1">
                  <c:v>0.39040000000000002</c:v>
                </c:pt>
                <c:pt idx="2">
                  <c:v>0.39040000000000002</c:v>
                </c:pt>
                <c:pt idx="3">
                  <c:v>0.39040000000000002</c:v>
                </c:pt>
                <c:pt idx="4">
                  <c:v>0.39040000000000002</c:v>
                </c:pt>
                <c:pt idx="5">
                  <c:v>0.39040000000000002</c:v>
                </c:pt>
                <c:pt idx="6">
                  <c:v>0.39040000000000002</c:v>
                </c:pt>
                <c:pt idx="7">
                  <c:v>0.39040000000000002</c:v>
                </c:pt>
                <c:pt idx="8">
                  <c:v>0.39040000000000002</c:v>
                </c:pt>
                <c:pt idx="9">
                  <c:v>0.39040000000000002</c:v>
                </c:pt>
                <c:pt idx="10">
                  <c:v>0.39040000000000002</c:v>
                </c:pt>
                <c:pt idx="11">
                  <c:v>0.39040000000000002</c:v>
                </c:pt>
                <c:pt idx="12">
                  <c:v>0.39040000000000002</c:v>
                </c:pt>
                <c:pt idx="13">
                  <c:v>0.39040000000000002</c:v>
                </c:pt>
                <c:pt idx="14">
                  <c:v>0.39040000000000002</c:v>
                </c:pt>
                <c:pt idx="15">
                  <c:v>0.39040000000000002</c:v>
                </c:pt>
                <c:pt idx="16">
                  <c:v>0.39040000000000002</c:v>
                </c:pt>
                <c:pt idx="17">
                  <c:v>0.39040000000000002</c:v>
                </c:pt>
                <c:pt idx="18">
                  <c:v>0.39040000000000002</c:v>
                </c:pt>
                <c:pt idx="19">
                  <c:v>0.39040000000000002</c:v>
                </c:pt>
                <c:pt idx="20">
                  <c:v>0.39040000000000002</c:v>
                </c:pt>
                <c:pt idx="21">
                  <c:v>0.39040000000000002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F1DF-42A0-B7CF-63972DEBC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1000000000000003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1.0000000000000002E-2"/>
        <c:minorUnit val="1.0000000000000002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783531579829117"/>
          <c:y val="0.84941761224781365"/>
          <c:w val="0.7103035684369241"/>
          <c:h val="0.116047583189033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Emergency Department Visit for Substance Use 7-day follow-up 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Northwest (</a:t>
            </a:r>
            <a:r>
              <a:rPr lang="en-US" sz="1200" b="1" i="0" u="none" strike="noStrike" kern="1200" spc="0" baseline="0">
                <a:solidFill>
                  <a:schemeClr val="tx1"/>
                </a:solidFill>
              </a:rPr>
              <a:t>Toledo)</a:t>
            </a:r>
            <a:endParaRPr lang="en-US" sz="1200" b="1" baseline="0">
              <a:solidFill>
                <a:schemeClr val="tx1"/>
              </a:solidFill>
            </a:endParaRP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8990216294147028"/>
          <c:y val="1.13401806865065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328370706754583E-2"/>
          <c:y val="0.14375152104525729"/>
          <c:w val="0.92167309728693969"/>
          <c:h val="0.58029206071962591"/>
        </c:manualLayout>
      </c:layout>
      <c:lineChart>
        <c:grouping val="standard"/>
        <c:varyColors val="0"/>
        <c:ser>
          <c:idx val="0"/>
          <c:order val="0"/>
          <c:tx>
            <c:strRef>
              <c:f>'FUA '!$A$45</c:f>
              <c:strCache>
                <c:ptCount val="1"/>
                <c:pt idx="0">
                  <c:v>% ED visits for which the member received follow-up within 7 days in the MY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cat>
            <c:strRef>
              <c:f>'FUA 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'!$C$45:$X$45</c:f>
              <c:numCache>
                <c:formatCode>0.00%</c:formatCode>
                <c:ptCount val="22"/>
                <c:pt idx="0">
                  <c:v>0.20330000000000001</c:v>
                </c:pt>
                <c:pt idx="1">
                  <c:v>0.2069</c:v>
                </c:pt>
                <c:pt idx="2">
                  <c:v>0.22409999999999999</c:v>
                </c:pt>
                <c:pt idx="3">
                  <c:v>0.2215</c:v>
                </c:pt>
                <c:pt idx="4">
                  <c:v>0.22670000000000001</c:v>
                </c:pt>
                <c:pt idx="5">
                  <c:v>0.2316</c:v>
                </c:pt>
                <c:pt idx="6">
                  <c:v>0.24399999999999999</c:v>
                </c:pt>
                <c:pt idx="7">
                  <c:v>0.2102</c:v>
                </c:pt>
                <c:pt idx="8">
                  <c:v>0.21029999999999999</c:v>
                </c:pt>
                <c:pt idx="9">
                  <c:v>0.2</c:v>
                </c:pt>
                <c:pt idx="10">
                  <c:v>0.21479999999999999</c:v>
                </c:pt>
                <c:pt idx="11">
                  <c:v>0.2351</c:v>
                </c:pt>
                <c:pt idx="12">
                  <c:v>0.2492</c:v>
                </c:pt>
                <c:pt idx="13">
                  <c:v>0.26050000000000001</c:v>
                </c:pt>
                <c:pt idx="14">
                  <c:v>0.26919999999999999</c:v>
                </c:pt>
                <c:pt idx="15">
                  <c:v>0.27389999999999998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0C-4559-9291-8E9BCBF1C7F8}"/>
            </c:ext>
          </c:extLst>
        </c:ser>
        <c:ser>
          <c:idx val="1"/>
          <c:order val="1"/>
          <c:tx>
            <c:strRef>
              <c:f>'FUA '!$A$46</c:f>
              <c:strCache>
                <c:ptCount val="1"/>
                <c:pt idx="0">
                  <c:v>Baseline (*Average of the MY 2022 and MY 2023 MCO rate for members included in the Black 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'FUA 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'!$C$46:$X$46</c:f>
              <c:numCache>
                <c:formatCode>0.00%</c:formatCode>
                <c:ptCount val="22"/>
                <c:pt idx="0">
                  <c:v>0.1971</c:v>
                </c:pt>
                <c:pt idx="1">
                  <c:v>0.1971</c:v>
                </c:pt>
                <c:pt idx="2">
                  <c:v>0.1971</c:v>
                </c:pt>
                <c:pt idx="3">
                  <c:v>0.1971</c:v>
                </c:pt>
                <c:pt idx="4">
                  <c:v>0.1971</c:v>
                </c:pt>
                <c:pt idx="5">
                  <c:v>0.1971</c:v>
                </c:pt>
                <c:pt idx="6">
                  <c:v>0.1971</c:v>
                </c:pt>
                <c:pt idx="7">
                  <c:v>0.1971</c:v>
                </c:pt>
                <c:pt idx="8">
                  <c:v>0.1971</c:v>
                </c:pt>
                <c:pt idx="9">
                  <c:v>0.1971</c:v>
                </c:pt>
                <c:pt idx="10">
                  <c:v>0.1971</c:v>
                </c:pt>
                <c:pt idx="11">
                  <c:v>0.1971</c:v>
                </c:pt>
                <c:pt idx="12">
                  <c:v>0.1971</c:v>
                </c:pt>
                <c:pt idx="13">
                  <c:v>0.1971</c:v>
                </c:pt>
                <c:pt idx="14">
                  <c:v>0.1971</c:v>
                </c:pt>
                <c:pt idx="15">
                  <c:v>0.1971</c:v>
                </c:pt>
                <c:pt idx="16">
                  <c:v>0.1971</c:v>
                </c:pt>
                <c:pt idx="17">
                  <c:v>0.1971</c:v>
                </c:pt>
                <c:pt idx="18">
                  <c:v>0.1971</c:v>
                </c:pt>
                <c:pt idx="19">
                  <c:v>0.1971</c:v>
                </c:pt>
                <c:pt idx="20">
                  <c:v>0.1971</c:v>
                </c:pt>
                <c:pt idx="21">
                  <c:v>0.1971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0C-4559-9291-8E9BCBF1C7F8}"/>
            </c:ext>
          </c:extLst>
        </c:ser>
        <c:ser>
          <c:idx val="2"/>
          <c:order val="2"/>
          <c:tx>
            <c:strRef>
              <c:f>'FUA '!$A$47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'FUA 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'!$C$47:$X$47</c:f>
              <c:numCache>
                <c:formatCode>0.00%</c:formatCode>
                <c:ptCount val="22"/>
                <c:pt idx="0">
                  <c:v>0.39040000000000002</c:v>
                </c:pt>
                <c:pt idx="1">
                  <c:v>0.39040000000000002</c:v>
                </c:pt>
                <c:pt idx="2">
                  <c:v>0.39040000000000002</c:v>
                </c:pt>
                <c:pt idx="3">
                  <c:v>0.39040000000000002</c:v>
                </c:pt>
                <c:pt idx="4">
                  <c:v>0.39040000000000002</c:v>
                </c:pt>
                <c:pt idx="5">
                  <c:v>0.39040000000000002</c:v>
                </c:pt>
                <c:pt idx="6">
                  <c:v>0.39040000000000002</c:v>
                </c:pt>
                <c:pt idx="7">
                  <c:v>0.39040000000000002</c:v>
                </c:pt>
                <c:pt idx="8">
                  <c:v>0.39040000000000002</c:v>
                </c:pt>
                <c:pt idx="9">
                  <c:v>0.39040000000000002</c:v>
                </c:pt>
                <c:pt idx="10">
                  <c:v>0.39040000000000002</c:v>
                </c:pt>
                <c:pt idx="11">
                  <c:v>0.39040000000000002</c:v>
                </c:pt>
                <c:pt idx="12">
                  <c:v>0.39040000000000002</c:v>
                </c:pt>
                <c:pt idx="13">
                  <c:v>0.39040000000000002</c:v>
                </c:pt>
                <c:pt idx="14">
                  <c:v>0.39040000000000002</c:v>
                </c:pt>
                <c:pt idx="15">
                  <c:v>0.39040000000000002</c:v>
                </c:pt>
                <c:pt idx="16">
                  <c:v>0.39040000000000002</c:v>
                </c:pt>
                <c:pt idx="17">
                  <c:v>0.39040000000000002</c:v>
                </c:pt>
                <c:pt idx="18">
                  <c:v>0.39040000000000002</c:v>
                </c:pt>
                <c:pt idx="19">
                  <c:v>0.39040000000000002</c:v>
                </c:pt>
                <c:pt idx="20">
                  <c:v>0.39040000000000002</c:v>
                </c:pt>
                <c:pt idx="21">
                  <c:v>0.39040000000000002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B0C-4559-9291-8E9BCBF1C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3000000000000005"/>
          <c:min val="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2.0000000000000004E-2"/>
        <c:minorUnit val="2.0000000000000004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4905617516420608"/>
          <c:y val="0.87774311435956864"/>
          <c:w val="0.57004383664992653"/>
          <c:h val="0.104526902585232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Emergency Department Visit for Substance Use 7-day follow-up 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Central (</a:t>
            </a:r>
            <a:r>
              <a:rPr lang="en-US" sz="1200" b="1" i="0" u="none" strike="noStrike" kern="1200" spc="0" baseline="0">
                <a:solidFill>
                  <a:schemeClr val="tx1"/>
                </a:solidFill>
              </a:rPr>
              <a:t>Columbus)</a:t>
            </a:r>
            <a:endParaRPr lang="en-US" sz="1200" b="1" baseline="0">
              <a:solidFill>
                <a:schemeClr val="tx1"/>
              </a:solidFill>
            </a:endParaRP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Members not Included in the 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463918747266573"/>
          <c:y val="2.69088912486721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482698583279041E-2"/>
          <c:y val="0.12888672694670175"/>
          <c:w val="0.92167309728693969"/>
          <c:h val="0.5744154596425477"/>
        </c:manualLayout>
      </c:layout>
      <c:lineChart>
        <c:grouping val="standard"/>
        <c:varyColors val="0"/>
        <c:ser>
          <c:idx val="0"/>
          <c:order val="0"/>
          <c:tx>
            <c:strRef>
              <c:f>'FUA '!$A$85</c:f>
              <c:strCache>
                <c:ptCount val="1"/>
                <c:pt idx="0">
                  <c:v>% ED visits for which the member received follow-up within 7 days in the MY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'FUA 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'!$C$85:$X$85</c:f>
              <c:numCache>
                <c:formatCode>0.00%</c:formatCode>
                <c:ptCount val="22"/>
                <c:pt idx="0">
                  <c:v>0.32529999999999998</c:v>
                </c:pt>
                <c:pt idx="1">
                  <c:v>0.33729999999999999</c:v>
                </c:pt>
                <c:pt idx="2">
                  <c:v>0.34710000000000002</c:v>
                </c:pt>
                <c:pt idx="3">
                  <c:v>0.34799999999999998</c:v>
                </c:pt>
                <c:pt idx="4">
                  <c:v>0.3528</c:v>
                </c:pt>
                <c:pt idx="5">
                  <c:v>0.3518</c:v>
                </c:pt>
                <c:pt idx="6">
                  <c:v>0.36130000000000001</c:v>
                </c:pt>
                <c:pt idx="7">
                  <c:v>0.3533</c:v>
                </c:pt>
                <c:pt idx="8">
                  <c:v>0.35649999999999998</c:v>
                </c:pt>
                <c:pt idx="9">
                  <c:v>0.3594</c:v>
                </c:pt>
                <c:pt idx="10">
                  <c:v>0.36899999999999999</c:v>
                </c:pt>
                <c:pt idx="11">
                  <c:v>0.38300000000000001</c:v>
                </c:pt>
                <c:pt idx="12">
                  <c:v>0.37980000000000003</c:v>
                </c:pt>
                <c:pt idx="13">
                  <c:v>0.38579999999999998</c:v>
                </c:pt>
                <c:pt idx="14">
                  <c:v>0.377</c:v>
                </c:pt>
                <c:pt idx="15">
                  <c:v>0.37369999999999998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63-4C9C-B2EC-B815130F2BB8}"/>
            </c:ext>
          </c:extLst>
        </c:ser>
        <c:ser>
          <c:idx val="1"/>
          <c:order val="1"/>
          <c:tx>
            <c:strRef>
              <c:f>'FUA '!$A$86</c:f>
              <c:strCache>
                <c:ptCount val="1"/>
                <c:pt idx="0">
                  <c:v>Baseline (*Average of the MY 2022 and MY 2023 MCO rate for members not included in the Black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'FUA 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'!$C$86:$X$86</c:f>
              <c:numCache>
                <c:formatCode>0.00%</c:formatCode>
                <c:ptCount val="22"/>
                <c:pt idx="0">
                  <c:v>0.3221</c:v>
                </c:pt>
                <c:pt idx="1">
                  <c:v>0.3221</c:v>
                </c:pt>
                <c:pt idx="2">
                  <c:v>0.3221</c:v>
                </c:pt>
                <c:pt idx="3">
                  <c:v>0.3221</c:v>
                </c:pt>
                <c:pt idx="4">
                  <c:v>0.3221</c:v>
                </c:pt>
                <c:pt idx="5">
                  <c:v>0.3221</c:v>
                </c:pt>
                <c:pt idx="6">
                  <c:v>0.3221</c:v>
                </c:pt>
                <c:pt idx="7">
                  <c:v>0.3221</c:v>
                </c:pt>
                <c:pt idx="8">
                  <c:v>0.3221</c:v>
                </c:pt>
                <c:pt idx="9">
                  <c:v>0.3221</c:v>
                </c:pt>
                <c:pt idx="10">
                  <c:v>0.3221</c:v>
                </c:pt>
                <c:pt idx="11">
                  <c:v>0.3221</c:v>
                </c:pt>
                <c:pt idx="12">
                  <c:v>0.3221</c:v>
                </c:pt>
                <c:pt idx="13">
                  <c:v>0.3221</c:v>
                </c:pt>
                <c:pt idx="14">
                  <c:v>0.3221</c:v>
                </c:pt>
                <c:pt idx="15">
                  <c:v>0.3221</c:v>
                </c:pt>
                <c:pt idx="16">
                  <c:v>0.3221</c:v>
                </c:pt>
                <c:pt idx="17">
                  <c:v>0.3221</c:v>
                </c:pt>
                <c:pt idx="18">
                  <c:v>0.3221</c:v>
                </c:pt>
                <c:pt idx="19">
                  <c:v>0.3221</c:v>
                </c:pt>
                <c:pt idx="20">
                  <c:v>0.3221</c:v>
                </c:pt>
                <c:pt idx="21">
                  <c:v>0.3221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63-4C9C-B2EC-B815130F2BB8}"/>
            </c:ext>
          </c:extLst>
        </c:ser>
        <c:ser>
          <c:idx val="2"/>
          <c:order val="2"/>
          <c:tx>
            <c:strRef>
              <c:f>'FUA '!$A$87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'FUA 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'!$C$87:$X$87</c:f>
              <c:numCache>
                <c:formatCode>0.00%</c:formatCode>
                <c:ptCount val="22"/>
                <c:pt idx="0">
                  <c:v>0.39040000000000002</c:v>
                </c:pt>
                <c:pt idx="1">
                  <c:v>0.39040000000000002</c:v>
                </c:pt>
                <c:pt idx="2">
                  <c:v>0.39040000000000002</c:v>
                </c:pt>
                <c:pt idx="3">
                  <c:v>0.39040000000000002</c:v>
                </c:pt>
                <c:pt idx="4">
                  <c:v>0.39040000000000002</c:v>
                </c:pt>
                <c:pt idx="5">
                  <c:v>0.39040000000000002</c:v>
                </c:pt>
                <c:pt idx="6">
                  <c:v>0.39040000000000002</c:v>
                </c:pt>
                <c:pt idx="7">
                  <c:v>0.39040000000000002</c:v>
                </c:pt>
                <c:pt idx="8">
                  <c:v>0.39040000000000002</c:v>
                </c:pt>
                <c:pt idx="9">
                  <c:v>0.39040000000000002</c:v>
                </c:pt>
                <c:pt idx="10">
                  <c:v>0.39040000000000002</c:v>
                </c:pt>
                <c:pt idx="11">
                  <c:v>0.39040000000000002</c:v>
                </c:pt>
                <c:pt idx="12">
                  <c:v>0.39040000000000002</c:v>
                </c:pt>
                <c:pt idx="13">
                  <c:v>0.39040000000000002</c:v>
                </c:pt>
                <c:pt idx="14">
                  <c:v>0.39040000000000002</c:v>
                </c:pt>
                <c:pt idx="15">
                  <c:v>0.39040000000000002</c:v>
                </c:pt>
                <c:pt idx="16">
                  <c:v>0.39040000000000002</c:v>
                </c:pt>
                <c:pt idx="17">
                  <c:v>0.39040000000000002</c:v>
                </c:pt>
                <c:pt idx="18">
                  <c:v>0.39040000000000002</c:v>
                </c:pt>
                <c:pt idx="19">
                  <c:v>0.39040000000000002</c:v>
                </c:pt>
                <c:pt idx="20">
                  <c:v>0.39040000000000002</c:v>
                </c:pt>
                <c:pt idx="21">
                  <c:v>0.39040000000000002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63-4C9C-B2EC-B815130F2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"/>
          <c:min val="0.3100000000000000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1.0000000000000002E-2"/>
        <c:minorUnit val="1.0000000000000002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6720491111397049"/>
          <c:y val="0.86065678326295159"/>
          <c:w val="0.58056991559016413"/>
          <c:h val="0.113172263878676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Emergency Department Visit for Substance Use 7-day follow-up 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Central (Columbus)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408874141737651"/>
          <c:y val="7.42674556798346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328373360485443E-2"/>
          <c:y val="0.13120596874469539"/>
          <c:w val="0.92167309728693969"/>
          <c:h val="0.57105537629432646"/>
        </c:manualLayout>
      </c:layout>
      <c:lineChart>
        <c:grouping val="standard"/>
        <c:varyColors val="0"/>
        <c:ser>
          <c:idx val="0"/>
          <c:order val="0"/>
          <c:tx>
            <c:strRef>
              <c:f>'FUA '!$A$124</c:f>
              <c:strCache>
                <c:ptCount val="1"/>
                <c:pt idx="0">
                  <c:v>% ED visits for which the member received follow-up within 7 days in the MY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'FUA 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'!$C$124:$X$124</c:f>
              <c:numCache>
                <c:formatCode>0.00%</c:formatCode>
                <c:ptCount val="22"/>
                <c:pt idx="0">
                  <c:v>0.23150000000000001</c:v>
                </c:pt>
                <c:pt idx="1">
                  <c:v>0.2455</c:v>
                </c:pt>
                <c:pt idx="2">
                  <c:v>0.247</c:v>
                </c:pt>
                <c:pt idx="3">
                  <c:v>0.2417</c:v>
                </c:pt>
                <c:pt idx="4">
                  <c:v>0.23499999999999999</c:v>
                </c:pt>
                <c:pt idx="5">
                  <c:v>0.2281</c:v>
                </c:pt>
                <c:pt idx="6">
                  <c:v>0.2356</c:v>
                </c:pt>
                <c:pt idx="7">
                  <c:v>0.2273</c:v>
                </c:pt>
                <c:pt idx="8">
                  <c:v>0.2329</c:v>
                </c:pt>
                <c:pt idx="9">
                  <c:v>0.22550000000000001</c:v>
                </c:pt>
                <c:pt idx="10">
                  <c:v>0.25979999999999998</c:v>
                </c:pt>
                <c:pt idx="11">
                  <c:v>0.26190000000000002</c:v>
                </c:pt>
                <c:pt idx="12">
                  <c:v>0.25469999999999998</c:v>
                </c:pt>
                <c:pt idx="13">
                  <c:v>0.25280000000000002</c:v>
                </c:pt>
                <c:pt idx="14">
                  <c:v>0.25230000000000002</c:v>
                </c:pt>
                <c:pt idx="15">
                  <c:v>0.25559999999999999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E1-4B9D-B2FE-2DF4B1F46065}"/>
            </c:ext>
          </c:extLst>
        </c:ser>
        <c:ser>
          <c:idx val="1"/>
          <c:order val="1"/>
          <c:tx>
            <c:strRef>
              <c:f>'FUA '!$A$125</c:f>
              <c:strCache>
                <c:ptCount val="1"/>
                <c:pt idx="0">
                  <c:v>Baseline (Average of the MY 2022 and MY 2023 MCO rate for members included in the Black 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'FUA 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'!$C$125:$X$125</c:f>
              <c:numCache>
                <c:formatCode>0.00%</c:formatCode>
                <c:ptCount val="22"/>
                <c:pt idx="0">
                  <c:v>0.23350000000000001</c:v>
                </c:pt>
                <c:pt idx="1">
                  <c:v>0.23350000000000001</c:v>
                </c:pt>
                <c:pt idx="2">
                  <c:v>0.23350000000000001</c:v>
                </c:pt>
                <c:pt idx="3">
                  <c:v>0.23350000000000001</c:v>
                </c:pt>
                <c:pt idx="4">
                  <c:v>0.23350000000000001</c:v>
                </c:pt>
                <c:pt idx="5">
                  <c:v>0.23350000000000001</c:v>
                </c:pt>
                <c:pt idx="6">
                  <c:v>0.23350000000000001</c:v>
                </c:pt>
                <c:pt idx="7">
                  <c:v>0.23350000000000001</c:v>
                </c:pt>
                <c:pt idx="8">
                  <c:v>0.23350000000000001</c:v>
                </c:pt>
                <c:pt idx="9">
                  <c:v>0.23350000000000001</c:v>
                </c:pt>
                <c:pt idx="10">
                  <c:v>0.23350000000000001</c:v>
                </c:pt>
                <c:pt idx="11">
                  <c:v>0.23350000000000001</c:v>
                </c:pt>
                <c:pt idx="12">
                  <c:v>0.23350000000000001</c:v>
                </c:pt>
                <c:pt idx="13">
                  <c:v>0.23350000000000001</c:v>
                </c:pt>
                <c:pt idx="14">
                  <c:v>0.23350000000000001</c:v>
                </c:pt>
                <c:pt idx="15">
                  <c:v>0.23350000000000001</c:v>
                </c:pt>
                <c:pt idx="16">
                  <c:v>0.23350000000000001</c:v>
                </c:pt>
                <c:pt idx="17">
                  <c:v>0.23350000000000001</c:v>
                </c:pt>
                <c:pt idx="18">
                  <c:v>0.23350000000000001</c:v>
                </c:pt>
                <c:pt idx="19">
                  <c:v>0.23350000000000001</c:v>
                </c:pt>
                <c:pt idx="20">
                  <c:v>0.23350000000000001</c:v>
                </c:pt>
                <c:pt idx="21">
                  <c:v>0.23350000000000001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E1-4B9D-B2FE-2DF4B1F46065}"/>
            </c:ext>
          </c:extLst>
        </c:ser>
        <c:ser>
          <c:idx val="2"/>
          <c:order val="2"/>
          <c:tx>
            <c:strRef>
              <c:f>'FUA '!$A$126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'FUA 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'FUA '!$C$126:$X$126</c:f>
              <c:numCache>
                <c:formatCode>0.00%</c:formatCode>
                <c:ptCount val="22"/>
                <c:pt idx="0">
                  <c:v>0.39040000000000002</c:v>
                </c:pt>
                <c:pt idx="1">
                  <c:v>0.39040000000000002</c:v>
                </c:pt>
                <c:pt idx="2">
                  <c:v>0.39040000000000002</c:v>
                </c:pt>
                <c:pt idx="3">
                  <c:v>0.39040000000000002</c:v>
                </c:pt>
                <c:pt idx="4">
                  <c:v>0.39040000000000002</c:v>
                </c:pt>
                <c:pt idx="5">
                  <c:v>0.39040000000000002</c:v>
                </c:pt>
                <c:pt idx="6">
                  <c:v>0.39040000000000002</c:v>
                </c:pt>
                <c:pt idx="7">
                  <c:v>0.39040000000000002</c:v>
                </c:pt>
                <c:pt idx="8">
                  <c:v>0.39040000000000002</c:v>
                </c:pt>
                <c:pt idx="9">
                  <c:v>0.39040000000000002</c:v>
                </c:pt>
                <c:pt idx="10">
                  <c:v>0.39040000000000002</c:v>
                </c:pt>
                <c:pt idx="11">
                  <c:v>0.39040000000000002</c:v>
                </c:pt>
                <c:pt idx="12">
                  <c:v>0.39040000000000002</c:v>
                </c:pt>
                <c:pt idx="13">
                  <c:v>0.39040000000000002</c:v>
                </c:pt>
                <c:pt idx="14">
                  <c:v>0.39040000000000002</c:v>
                </c:pt>
                <c:pt idx="15">
                  <c:v>0.39040000000000002</c:v>
                </c:pt>
                <c:pt idx="16">
                  <c:v>0.39040000000000002</c:v>
                </c:pt>
                <c:pt idx="17">
                  <c:v>0.39040000000000002</c:v>
                </c:pt>
                <c:pt idx="18">
                  <c:v>0.39040000000000002</c:v>
                </c:pt>
                <c:pt idx="19">
                  <c:v>0.39040000000000002</c:v>
                </c:pt>
                <c:pt idx="20">
                  <c:v>0.39040000000000002</c:v>
                </c:pt>
                <c:pt idx="21">
                  <c:v>0.39040000000000002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E1-4B9D-B2FE-2DF4B1F46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2000000000000004"/>
          <c:min val="0.2200000000000000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2.0000000000000004E-2"/>
        <c:minorUnit val="2.0000000000000004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2515120452841236"/>
          <c:y val="0.87036755619970418"/>
          <c:w val="0.60922230806149424"/>
          <c:h val="0.102476889147939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0.08306</cdr:x>
      <cdr:y>0.64179</cdr:y>
    </cdr:from>
    <cdr:to>
      <cdr:x>0.13686</cdr:x>
      <cdr:y>0.68755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C8962C07-D1D0-94CF-529E-532A1AF36645}"/>
            </a:ext>
          </a:extLst>
        </cdr:cNvPr>
        <cdr:cNvSpPr txBox="1"/>
      </cdr:nvSpPr>
      <cdr:spPr>
        <a:xfrm xmlns:a="http://schemas.openxmlformats.org/drawingml/2006/main">
          <a:off x="1082693" y="3576999"/>
          <a:ext cx="701308" cy="255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kern="1200" dirty="0"/>
            <a:t>31.24%</a:t>
          </a:r>
        </a:p>
      </cdr:txBody>
    </cdr:sp>
  </cdr:relSizeAnchor>
  <cdr:relSizeAnchor xmlns:cdr="http://schemas.openxmlformats.org/drawingml/2006/chartDrawing">
    <cdr:from>
      <cdr:x>0.07535</cdr:x>
      <cdr:y>0.19331</cdr:y>
    </cdr:from>
    <cdr:to>
      <cdr:x>0.12766</cdr:x>
      <cdr:y>0.24305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FAE8186B-DF56-FFCC-A7B3-6AA3184B2CE4}"/>
            </a:ext>
          </a:extLst>
        </cdr:cNvPr>
        <cdr:cNvSpPr txBox="1"/>
      </cdr:nvSpPr>
      <cdr:spPr>
        <a:xfrm xmlns:a="http://schemas.openxmlformats.org/drawingml/2006/main">
          <a:off x="908050" y="1077383"/>
          <a:ext cx="630400" cy="277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kern="1200" dirty="0"/>
            <a:t>39.04%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0.06269</cdr:x>
      <cdr:y>0.177</cdr:y>
    </cdr:from>
    <cdr:to>
      <cdr:x>0.12235</cdr:x>
      <cdr:y>0.21939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97FAD61-D048-76CF-A786-437D558B741D}"/>
            </a:ext>
          </a:extLst>
        </cdr:cNvPr>
        <cdr:cNvSpPr txBox="1"/>
      </cdr:nvSpPr>
      <cdr:spPr>
        <a:xfrm xmlns:a="http://schemas.openxmlformats.org/drawingml/2006/main">
          <a:off x="749300" y="939800"/>
          <a:ext cx="713105" cy="225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kern="1200" dirty="0"/>
            <a:t>39.04</a:t>
          </a:r>
          <a:r>
            <a:rPr lang="en-US" sz="1100" kern="1200" dirty="0"/>
            <a:t>%</a:t>
          </a:r>
        </a:p>
      </cdr:txBody>
    </cdr:sp>
  </cdr:relSizeAnchor>
  <cdr:relSizeAnchor xmlns:cdr="http://schemas.openxmlformats.org/drawingml/2006/chartDrawing">
    <cdr:from>
      <cdr:x>0.06623</cdr:x>
      <cdr:y>0.63544</cdr:y>
    </cdr:from>
    <cdr:to>
      <cdr:x>0.12589</cdr:x>
      <cdr:y>0.67783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97FAD61-D048-76CF-A786-437D558B741D}"/>
            </a:ext>
          </a:extLst>
        </cdr:cNvPr>
        <cdr:cNvSpPr txBox="1"/>
      </cdr:nvSpPr>
      <cdr:spPr>
        <a:xfrm xmlns:a="http://schemas.openxmlformats.org/drawingml/2006/main">
          <a:off x="791634" y="3373967"/>
          <a:ext cx="713105" cy="225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kern="1200" dirty="0"/>
            <a:t>19.71</a:t>
          </a:r>
          <a:r>
            <a:rPr lang="en-US" sz="1100" kern="1200" dirty="0"/>
            <a:t>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0.07359</cdr:x>
      <cdr:y>0.63042</cdr:y>
    </cdr:from>
    <cdr:to>
      <cdr:x>0.12456</cdr:x>
      <cdr:y>0.683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F360E32-F096-8A8A-13BA-76273E331021}"/>
            </a:ext>
          </a:extLst>
        </cdr:cNvPr>
        <cdr:cNvSpPr txBox="1"/>
      </cdr:nvSpPr>
      <cdr:spPr>
        <a:xfrm xmlns:a="http://schemas.openxmlformats.org/drawingml/2006/main">
          <a:off x="949141" y="3447393"/>
          <a:ext cx="657406" cy="2875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kern="1200" dirty="0"/>
            <a:t>32.21%</a:t>
          </a:r>
        </a:p>
      </cdr:txBody>
    </cdr:sp>
  </cdr:relSizeAnchor>
  <cdr:relSizeAnchor xmlns:cdr="http://schemas.openxmlformats.org/drawingml/2006/chartDrawing">
    <cdr:from>
      <cdr:x>0.07533</cdr:x>
      <cdr:y>0.13866</cdr:y>
    </cdr:from>
    <cdr:to>
      <cdr:x>0.12736</cdr:x>
      <cdr:y>0.18065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31D8D6D-469C-0DF7-B663-DE866DB75336}"/>
            </a:ext>
          </a:extLst>
        </cdr:cNvPr>
        <cdr:cNvSpPr txBox="1"/>
      </cdr:nvSpPr>
      <cdr:spPr>
        <a:xfrm xmlns:a="http://schemas.openxmlformats.org/drawingml/2006/main">
          <a:off x="897466" y="738716"/>
          <a:ext cx="619868" cy="2237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kern="1200" dirty="0"/>
            <a:t>39.04%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0.06172</cdr:x>
      <cdr:y>0.1562</cdr:y>
    </cdr:from>
    <cdr:to>
      <cdr:x>0.11304</cdr:x>
      <cdr:y>0.20245</cdr:y>
    </cdr:to>
    <cdr:sp macro="" textlink="">
      <cdr:nvSpPr>
        <cdr:cNvPr id="3" name="TextBox 3">
          <a:extLst xmlns:a="http://schemas.openxmlformats.org/drawingml/2006/main">
            <a:ext uri="{FF2B5EF4-FFF2-40B4-BE49-F238E27FC236}">
              <a16:creationId xmlns:a16="http://schemas.microsoft.com/office/drawing/2014/main" id="{35B131C3-3E75-29E2-8D88-08ED484A86F6}"/>
            </a:ext>
          </a:extLst>
        </cdr:cNvPr>
        <cdr:cNvSpPr txBox="1"/>
      </cdr:nvSpPr>
      <cdr:spPr>
        <a:xfrm xmlns:a="http://schemas.openxmlformats.org/drawingml/2006/main">
          <a:off x="878600" y="820587"/>
          <a:ext cx="730519" cy="24297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/>
            <a:t>39.04%</a:t>
          </a:r>
        </a:p>
      </cdr:txBody>
    </cdr:sp>
  </cdr:relSizeAnchor>
  <cdr:relSizeAnchor xmlns:cdr="http://schemas.openxmlformats.org/drawingml/2006/chartDrawing">
    <cdr:from>
      <cdr:x>0.05125</cdr:x>
      <cdr:y>0.58174</cdr:y>
    </cdr:from>
    <cdr:to>
      <cdr:x>0.10258</cdr:x>
      <cdr:y>0.62799</cdr:y>
    </cdr:to>
    <cdr:sp macro="" textlink="">
      <cdr:nvSpPr>
        <cdr:cNvPr id="5" name="TextBox 3">
          <a:extLst xmlns:a="http://schemas.openxmlformats.org/drawingml/2006/main">
            <a:ext uri="{FF2B5EF4-FFF2-40B4-BE49-F238E27FC236}">
              <a16:creationId xmlns:a16="http://schemas.microsoft.com/office/drawing/2014/main" id="{9B24224A-1EB3-F70B-D570-5F3BE773950B}"/>
            </a:ext>
          </a:extLst>
        </cdr:cNvPr>
        <cdr:cNvSpPr txBox="1"/>
      </cdr:nvSpPr>
      <cdr:spPr>
        <a:xfrm xmlns:a="http://schemas.openxmlformats.org/drawingml/2006/main">
          <a:off x="729461" y="3056227"/>
          <a:ext cx="730661" cy="242978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/>
            <a:t>23.35%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5C979-7D93-E228-10A0-E90DE7008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6A852-67FC-E042-3B82-838557A0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75CE6-3AE1-4BDE-0E85-3E2555799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651B8-DF31-2A80-6E5B-1651FEF2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9C160-86D3-E4F5-16C0-D9D9436B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3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38C6-5B1B-5437-67EB-047D639DD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95370-9EC6-0175-D730-0153C461B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1E76E-7CAE-8680-9646-D0A908A24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E5339-2902-DABF-7CED-24F99BE27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F05-E557-C88C-9864-BDA324472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365EB-95C4-92BA-FC94-14EF73602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7D838-B0C4-8E50-C94E-27BD761CB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E0997-F88C-CFE0-172C-AD9B4B5D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58664-B868-3392-5E43-C037C00D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71CDB-B07D-6FCB-14D1-ACDC6322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7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0362-CEDA-92F0-B7D3-251A8DD73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ADEF-36BD-AFA5-D5B7-0E8D06254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4EA3B-555C-8A41-0FAA-2BD73855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B0B7F-6DB6-2F23-8CAD-6FA8B728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775EE-C91B-CC18-E959-57347DDC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1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FC805-4896-5214-4D8E-C25C3E2B2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04B55-BF29-92C0-14E3-7A3F82555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773A8-5CD9-ADF1-3B2B-20C9DFE6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E2ED1-2F2B-C783-D921-5D3D51AD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DBA19-B23D-1BB2-4C5C-5C7C5038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9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F8827-014F-F0D2-59D5-ED6C96FA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E8C3-4DEC-AB16-AE77-46B9C3187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917F7-970A-C57B-100C-EBEDF0DAE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E5114-0123-21BD-0460-FAB4B9A2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CB8A7-61B5-3F22-D6F7-70031BBAE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02F34-AAB0-A61F-58ED-61D61C3C6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7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77F3-F5BE-748D-6EA6-9FB28E6C5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664C5-989E-979C-8627-13FC83424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B82DD-9E14-AFF2-8A6D-68584282A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49BD8E-DF8E-DC9B-390F-B12F4563D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7ABA7-15AD-6259-6DA7-0BAEE10F6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2B86A1-C844-71ED-276C-69CD452E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21F70-0B3C-3A9A-AEB4-66D946DB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62684-4C03-D0AA-9E7E-E1AFE5EB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1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F0A15-25D6-C572-5A27-00CD6A52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1AD11-D0EB-08C0-0B11-22F6DE8F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57BD1-CB83-AFD9-19EB-34290F1D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5658DD-8F31-B2EB-F9A7-5A41610D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0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A1535-B29C-A7DD-5828-AE8AE226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75DA68-69E1-67DC-9E9C-A72DC319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62618-A1D4-47BF-60C7-6B78CA717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9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9B4C-6BEB-6ED1-0697-1027F52C2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821D0-114A-3D15-10CF-951762E2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4A9C3-C635-BC32-7141-5A2E195D3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0A1B0-4127-4268-1203-BA5548A4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30D-D8BB-327F-9DDA-B8FE011F4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C3C5B-E45C-4A04-3F0D-DE8A8C8D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6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4420C-D780-4BCC-FD93-37C7E2AF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9D2A5B-E095-358E-359E-62BF8B47B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52D00-DC00-3FA4-CFAB-CF26DCC47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D207D-4E48-036D-B3F0-3FB652AE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00050-4B48-4991-BD50-81ED2346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9D88C-6457-ED0E-9C4D-1C085E762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E89CBB-E0A4-6682-8D42-809819904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69F8C-5713-C0E8-3DD5-5CC474E85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73830-C3F0-D492-823D-C1A2A4205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BEC1D-DC13-5AF8-CC96-03D1A8CF1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280C0-4C65-0A6E-F7A3-64CA4397F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1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931E3-77BA-F4DA-ACE8-D18BF1269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A5B7D5D-0832-31EE-33D2-A7EB5C1D8C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936812"/>
              </p:ext>
            </p:extLst>
          </p:nvPr>
        </p:nvGraphicFramePr>
        <p:xfrm>
          <a:off x="130627" y="1109972"/>
          <a:ext cx="11836475" cy="4944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DE014-C3DA-A38D-B4FD-69ACCCC1A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EF78E04-1E5A-A44E-1858-E4C2177E3355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FUA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NW Region – Members not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E70B7-437D-B553-7B09-964791F9DC70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5B881B-C59F-AB7B-9E9D-5AA408F52355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07180441-2A6F-E00D-BF40-EC428567876A}"/>
              </a:ext>
            </a:extLst>
          </p:cNvPr>
          <p:cNvSpPr/>
          <p:nvPr/>
        </p:nvSpPr>
        <p:spPr>
          <a:xfrm>
            <a:off x="11180919" y="1432855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3143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3B8D5-188F-8942-9F8C-4C796D189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5AB0A83-D500-4DBF-A910-C4905226E7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836580"/>
              </p:ext>
            </p:extLst>
          </p:nvPr>
        </p:nvGraphicFramePr>
        <p:xfrm>
          <a:off x="130627" y="1064975"/>
          <a:ext cx="11811002" cy="4989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F8553-FB22-DF01-13F6-7B48066F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0A2DD4B-3111-9598-729D-77081ABDFDA5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FUA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NW Region - Members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222125-926D-3DD3-5795-62ED240BBFA1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76AE1F-5B52-36AC-AECE-F4F6A2DADD56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C21B3813-293A-ACDC-DA5F-0B151648FB71}"/>
              </a:ext>
            </a:extLst>
          </p:cNvPr>
          <p:cNvSpPr/>
          <p:nvPr/>
        </p:nvSpPr>
        <p:spPr>
          <a:xfrm>
            <a:off x="11180919" y="1247798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21839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004C9-BB74-FA1A-C4FE-C487A97DF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45FD448-A311-42C7-B2C8-856202CB94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0859283"/>
              </p:ext>
            </p:extLst>
          </p:nvPr>
        </p:nvGraphicFramePr>
        <p:xfrm>
          <a:off x="130627" y="1096534"/>
          <a:ext cx="11811002" cy="4958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87E03-733D-2C6F-4594-9D4294E1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7D3B9D4-69DC-1652-E1C6-CCD47D20C497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FUA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</a:t>
            </a:r>
            <a:r>
              <a:rPr lang="en-US" sz="1600" dirty="0">
                <a:solidFill>
                  <a:schemeClr val="tx1"/>
                </a:solidFill>
              </a:rPr>
              <a:t>Central</a:t>
            </a:r>
            <a:r>
              <a:rPr lang="en-US" sz="1600" b="1" baseline="0" dirty="0">
                <a:solidFill>
                  <a:schemeClr val="tx1"/>
                </a:solidFill>
              </a:rPr>
              <a:t> Region – Members not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F8405-CA5D-F534-6180-8E262128E136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04B9CC-318C-48C9-AC2E-7A59C0668205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1D0F6F6B-68D9-2E66-0897-BE936A04BE02}"/>
              </a:ext>
            </a:extLst>
          </p:cNvPr>
          <p:cNvSpPr/>
          <p:nvPr/>
        </p:nvSpPr>
        <p:spPr>
          <a:xfrm>
            <a:off x="11180919" y="1247798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188583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A4131-9AFE-286A-E475-A1F757BE6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3D46F10-1325-4499-B646-BFB368570B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5521120"/>
              </p:ext>
            </p:extLst>
          </p:nvPr>
        </p:nvGraphicFramePr>
        <p:xfrm>
          <a:off x="135508" y="1097435"/>
          <a:ext cx="11806122" cy="4933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427F8-7717-1CD0-1D4D-D4853F0D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E5EFE34-5113-1494-455B-254CA7A43B52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FUA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</a:t>
            </a:r>
            <a:r>
              <a:rPr lang="en-US" sz="1600" dirty="0">
                <a:solidFill>
                  <a:schemeClr val="tx1"/>
                </a:solidFill>
              </a:rPr>
              <a:t>Central</a:t>
            </a:r>
            <a:r>
              <a:rPr lang="en-US" sz="1600" b="1" baseline="0" dirty="0">
                <a:solidFill>
                  <a:schemeClr val="tx1"/>
                </a:solidFill>
              </a:rPr>
              <a:t> Region – Members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1183B-5052-B6D4-9B6C-307BD9073292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E5AE53-6509-E51D-AA93-2591BFCD1591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B5AAE0AD-4E54-A33D-F9AC-1636C8BD0382}"/>
              </a:ext>
            </a:extLst>
          </p:cNvPr>
          <p:cNvSpPr/>
          <p:nvPr/>
        </p:nvSpPr>
        <p:spPr>
          <a:xfrm>
            <a:off x="11170033" y="1258684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71323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296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Source Sans Pro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Humana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Misty Nahay</dc:creator>
  <cp:lastModifiedBy>Misty Nahay</cp:lastModifiedBy>
  <cp:revision>1</cp:revision>
  <dcterms:created xsi:type="dcterms:W3CDTF">2025-11-11T00:42:07Z</dcterms:created>
  <dcterms:modified xsi:type="dcterms:W3CDTF">2025-11-11T03:48:19Z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b6c078-73cb-4371-8a5b-e9fc18accbf8_Enabled">
    <vt:lpwstr>true</vt:lpwstr>
  </property>
  <property fmtid="{D5CDD505-2E9C-101B-9397-08002B2CF9AE}" pid="3" name="MSIP_Label_e2b6c078-73cb-4371-8a5b-e9fc18accbf8_SetDate">
    <vt:lpwstr>2025-11-11T03:35:47Z</vt:lpwstr>
  </property>
  <property fmtid="{D5CDD505-2E9C-101B-9397-08002B2CF9AE}" pid="4" name="MSIP_Label_e2b6c078-73cb-4371-8a5b-e9fc18accbf8_Method">
    <vt:lpwstr>Privileged</vt:lpwstr>
  </property>
  <property fmtid="{D5CDD505-2E9C-101B-9397-08002B2CF9AE}" pid="5" name="MSIP_Label_e2b6c078-73cb-4371-8a5b-e9fc18accbf8_Name">
    <vt:lpwstr>INTERNAL</vt:lpwstr>
  </property>
  <property fmtid="{D5CDD505-2E9C-101B-9397-08002B2CF9AE}" pid="6" name="MSIP_Label_e2b6c078-73cb-4371-8a5b-e9fc18accbf8_SiteId">
    <vt:lpwstr>56c62bbe-8598-4b85-9e51-1ca753fa50f2</vt:lpwstr>
  </property>
  <property fmtid="{D5CDD505-2E9C-101B-9397-08002B2CF9AE}" pid="7" name="MSIP_Label_e2b6c078-73cb-4371-8a5b-e9fc18accbf8_ActionId">
    <vt:lpwstr>7a9ca86c-6cc8-4cc3-820c-1611a507eafe</vt:lpwstr>
  </property>
  <property fmtid="{D5CDD505-2E9C-101B-9397-08002B2CF9AE}" pid="8" name="MSIP_Label_e2b6c078-73cb-4371-8a5b-e9fc18accbf8_ContentBits">
    <vt:lpwstr>0</vt:lpwstr>
  </property>
  <property fmtid="{D5CDD505-2E9C-101B-9397-08002B2CF9AE}" pid="9" name="MSIP_Label_e2b6c078-73cb-4371-8a5b-e9fc18accbf8_Tag">
    <vt:lpwstr>10, 0, 1, 1</vt:lpwstr>
  </property>
</Properties>
</file>