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723" r:id="rId6"/>
    <p:sldMasterId id="2147483727" r:id="rId7"/>
    <p:sldMasterId id="2147483730" r:id="rId8"/>
    <p:sldMasterId id="2147483749" r:id="rId9"/>
    <p:sldMasterId id="2147483769" r:id="rId10"/>
  </p:sldMasterIdLst>
  <p:notesMasterIdLst>
    <p:notesMasterId r:id="rId30"/>
  </p:notesMasterIdLst>
  <p:sldIdLst>
    <p:sldId id="387" r:id="rId11"/>
    <p:sldId id="2147471112" r:id="rId12"/>
    <p:sldId id="9245" r:id="rId13"/>
    <p:sldId id="2144900743" r:id="rId14"/>
    <p:sldId id="2147471114" r:id="rId15"/>
    <p:sldId id="2147471113" r:id="rId16"/>
    <p:sldId id="2147470968" r:id="rId17"/>
    <p:sldId id="2147470857" r:id="rId18"/>
    <p:sldId id="2144900749" r:id="rId19"/>
    <p:sldId id="2147470869" r:id="rId20"/>
    <p:sldId id="2147470967" r:id="rId21"/>
    <p:sldId id="2147470966" r:id="rId22"/>
    <p:sldId id="2147470867" r:id="rId23"/>
    <p:sldId id="2147470861" r:id="rId24"/>
    <p:sldId id="2147470859" r:id="rId25"/>
    <p:sldId id="2147470858" r:id="rId26"/>
    <p:sldId id="2147470833" r:id="rId27"/>
    <p:sldId id="2147470831" r:id="rId28"/>
    <p:sldId id="21474708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AF1BEE-17DD-4C02-B271-793BFCC02584}">
          <p14:sldIdLst>
            <p14:sldId id="387"/>
            <p14:sldId id="2147471112"/>
            <p14:sldId id="9245"/>
            <p14:sldId id="2144900743"/>
            <p14:sldId id="2147471114"/>
            <p14:sldId id="2147471113"/>
            <p14:sldId id="2147470968"/>
            <p14:sldId id="2147470857"/>
            <p14:sldId id="2144900749"/>
            <p14:sldId id="2147470869"/>
            <p14:sldId id="2147470967"/>
            <p14:sldId id="2147470966"/>
            <p14:sldId id="2147470867"/>
            <p14:sldId id="2147470861"/>
          </p14:sldIdLst>
        </p14:section>
        <p14:section name="Appendix" id="{0BC4B9BE-64E7-46D0-9CBF-B57922973F88}">
          <p14:sldIdLst>
            <p14:sldId id="2147470859"/>
          </p14:sldIdLst>
        </p14:section>
        <p14:section name="SURE Advisory Council" id="{0E039F63-5F6E-4092-8681-2F3F3752806E}">
          <p14:sldIdLst>
            <p14:sldId id="2147470858"/>
          </p14:sldIdLst>
        </p14:section>
        <p14:section name="Creditable Visits" id="{37B34E1D-EF86-4613-BF07-491F5FB3F901}">
          <p14:sldIdLst>
            <p14:sldId id="2147470833"/>
            <p14:sldId id="2147470831"/>
            <p14:sldId id="214747083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Cody Jordan" initials="CJ" lastIdx="5" clrIdx="1">
    <p:extLst>
      <p:ext uri="{19B8F6BF-5375-455C-9EA6-DF929625EA0E}">
        <p15:presenceInfo xmlns:p15="http://schemas.microsoft.com/office/powerpoint/2012/main" userId="S-1-5-21-1275210071-879983540-1801674531-827343" providerId="AD"/>
      </p:ext>
    </p:extLst>
  </p:cmAuthor>
  <p:cmAuthor id="9" name="Samantha Hoffman" initials="SH" lastIdx="21" clrIdx="3">
    <p:extLst>
      <p:ext uri="{19B8F6BF-5375-455C-9EA6-DF929625EA0E}">
        <p15:presenceInfo xmlns:p15="http://schemas.microsoft.com/office/powerpoint/2012/main" userId="S-1-5-21-1275210071-879983540-1801674531-56022" providerId="AD"/>
      </p:ext>
    </p:extLst>
  </p:cmAuthor>
  <p:cmAuthor id="11" name="Cody Kendall" initials="CK" lastIdx="2" clrIdx="2">
    <p:extLst>
      <p:ext uri="{19B8F6BF-5375-455C-9EA6-DF929625EA0E}">
        <p15:presenceInfo xmlns:p15="http://schemas.microsoft.com/office/powerpoint/2012/main" userId="Cody Kendall" providerId="None"/>
      </p:ext>
    </p:extLst>
  </p:cmAuthor>
  <p:cmAuthor id="6" name="Amanda Chase" initials="AC" lastIdx="12" clrIdx="0">
    <p:extLst>
      <p:ext uri="{19B8F6BF-5375-455C-9EA6-DF929625EA0E}">
        <p15:presenceInfo xmlns:p15="http://schemas.microsoft.com/office/powerpoint/2012/main" userId="S::achase4@humana.com::796dff07-74da-447a-a92f-e76df6a804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3F75"/>
    <a:srgbClr val="D1888B"/>
    <a:srgbClr val="5C6F84"/>
    <a:srgbClr val="415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2D8E5-6A50-46B7-A0D3-BD73AA6B1266}" v="26" dt="2025-11-10T23:02:52.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99E1F-371E-4744-8759-21EC848D88F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C772F386-35D4-4E38-B76C-946258BC7520}">
      <dgm:prSet phldrT="[Text]" custT="1"/>
      <dgm:spPr/>
      <dgm:t>
        <a:bodyPr/>
        <a:lstStyle/>
        <a:p>
          <a:r>
            <a:rPr lang="en-US" sz="1200" dirty="0">
              <a:solidFill>
                <a:schemeClr val="bg2"/>
              </a:solidFill>
            </a:rPr>
            <a:t>Outpatient Visit</a:t>
          </a:r>
        </a:p>
      </dgm:t>
    </dgm:pt>
    <dgm:pt modelId="{45D3CA95-F7BB-4B76-81A8-57EEE8AB7801}" type="parTrans" cxnId="{2E9CF066-B5EF-4932-83DB-9B59B68E10AA}">
      <dgm:prSet/>
      <dgm:spPr/>
      <dgm:t>
        <a:bodyPr/>
        <a:lstStyle/>
        <a:p>
          <a:endParaRPr lang="en-US" sz="1200"/>
        </a:p>
      </dgm:t>
    </dgm:pt>
    <dgm:pt modelId="{1465ADE1-F35F-4515-958A-CF0D35FC7F4A}" type="sibTrans" cxnId="{2E9CF066-B5EF-4932-83DB-9B59B68E10AA}">
      <dgm:prSet/>
      <dgm:spPr/>
      <dgm:t>
        <a:bodyPr/>
        <a:lstStyle/>
        <a:p>
          <a:endParaRPr lang="en-US" sz="1200"/>
        </a:p>
      </dgm:t>
    </dgm:pt>
    <dgm:pt modelId="{B17271ED-442B-4AB3-AAF2-35D973E41833}">
      <dgm:prSet phldrT="[Text]" custT="1"/>
      <dgm:spPr/>
      <dgm:t>
        <a:bodyPr/>
        <a:lstStyle/>
        <a:p>
          <a:r>
            <a:rPr lang="en-US" sz="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dirty="0"/>
        </a:p>
      </dgm:t>
    </dgm:pt>
    <dgm:pt modelId="{35E4E136-42DD-472C-A2EB-A707F567F2BD}" type="parTrans" cxnId="{19A3FF57-D0E7-415B-88D9-6C0B9F29E159}">
      <dgm:prSet/>
      <dgm:spPr/>
      <dgm:t>
        <a:bodyPr/>
        <a:lstStyle/>
        <a:p>
          <a:endParaRPr lang="en-US" sz="1200"/>
        </a:p>
      </dgm:t>
    </dgm:pt>
    <dgm:pt modelId="{EA4D1279-A724-4A6B-B9AE-22224D8BDACB}" type="sibTrans" cxnId="{19A3FF57-D0E7-415B-88D9-6C0B9F29E159}">
      <dgm:prSet/>
      <dgm:spPr>
        <a:noFill/>
      </dgm:spPr>
      <dgm:t>
        <a:bodyPr/>
        <a:lstStyle/>
        <a:p>
          <a:endParaRPr lang="en-US" sz="1200"/>
        </a:p>
      </dgm:t>
    </dgm:pt>
    <dgm:pt modelId="{F5A59A8B-DF30-429C-B3A7-908F8FE473D3}">
      <dgm:prSet phldrT="[Text]" custT="1"/>
      <dgm:spPr/>
      <dgm:t>
        <a:bodyPr/>
        <a:lstStyle/>
        <a:p>
          <a:r>
            <a:rPr lang="en-US" sz="1200" dirty="0">
              <a:solidFill>
                <a:schemeClr val="bg2"/>
              </a:solidFill>
            </a:rPr>
            <a:t>Intensive OP/Partial Hosp</a:t>
          </a:r>
        </a:p>
      </dgm:t>
    </dgm:pt>
    <dgm:pt modelId="{7DCC4820-8DFC-4873-B7B4-86B64488A152}" type="parTrans" cxnId="{4819A3B6-0B2B-46AF-81BE-537F7DE5250F}">
      <dgm:prSet/>
      <dgm:spPr/>
      <dgm:t>
        <a:bodyPr/>
        <a:lstStyle/>
        <a:p>
          <a:endParaRPr lang="en-US" sz="1200"/>
        </a:p>
      </dgm:t>
    </dgm:pt>
    <dgm:pt modelId="{13F76E34-7F95-4E2C-909F-A787C427CD57}" type="sibTrans" cxnId="{4819A3B6-0B2B-46AF-81BE-537F7DE5250F}">
      <dgm:prSet/>
      <dgm:spPr/>
      <dgm:t>
        <a:bodyPr/>
        <a:lstStyle/>
        <a:p>
          <a:endParaRPr lang="en-US" sz="1200"/>
        </a:p>
      </dgm:t>
    </dgm:pt>
    <dgm:pt modelId="{6AF3D464-F6BE-4C4D-B0D2-F6486F3BBFE1}">
      <dgm:prSet phldrT="[Text]" custT="1"/>
      <dgm:spPr/>
      <dgm:t>
        <a:bodyPr/>
        <a:lstStyle/>
        <a:p>
          <a:r>
            <a:rPr lang="en-US" sz="1200" dirty="0">
              <a:effectLst/>
              <a:latin typeface="+mn-lt"/>
              <a:ea typeface="Aptos" panose="020B0004020202020204" pitchFamily="34" charset="0"/>
              <a:cs typeface="Times New Roman" panose="02020603050405020304" pitchFamily="18" charset="0"/>
            </a:rPr>
            <a:t>POS 52 - With any diagnosis of SUD, substance use or drug overdose </a:t>
          </a:r>
          <a:endParaRPr lang="en-US" sz="1200" dirty="0"/>
        </a:p>
      </dgm:t>
    </dgm:pt>
    <dgm:pt modelId="{F2FE8719-6667-4672-AB87-ABEBB903274E}" type="parTrans" cxnId="{2AEDA739-2101-4C75-9226-5BF7F8D1F050}">
      <dgm:prSet/>
      <dgm:spPr/>
      <dgm:t>
        <a:bodyPr/>
        <a:lstStyle/>
        <a:p>
          <a:endParaRPr lang="en-US" sz="1200"/>
        </a:p>
      </dgm:t>
    </dgm:pt>
    <dgm:pt modelId="{2B0488BD-D88D-4874-A1DE-F86E339A0261}" type="sibTrans" cxnId="{2AEDA739-2101-4C75-9226-5BF7F8D1F050}">
      <dgm:prSet/>
      <dgm:spPr>
        <a:noFill/>
      </dgm:spPr>
      <dgm:t>
        <a:bodyPr/>
        <a:lstStyle/>
        <a:p>
          <a:endParaRPr lang="en-US" sz="1200"/>
        </a:p>
      </dgm:t>
    </dgm:pt>
    <dgm:pt modelId="{DA3D2DBE-62BC-43ED-869A-0B9031C9A481}">
      <dgm:prSet phldrT="[Text]" custT="1"/>
      <dgm:spPr/>
      <dgm:t>
        <a:bodyPr/>
        <a:lstStyle/>
        <a:p>
          <a:r>
            <a:rPr lang="en-US" sz="1200" dirty="0">
              <a:solidFill>
                <a:schemeClr val="bg2"/>
              </a:solidFill>
            </a:rPr>
            <a:t>Non-Res Treatment</a:t>
          </a:r>
        </a:p>
      </dgm:t>
    </dgm:pt>
    <dgm:pt modelId="{483CFD57-066C-4F50-91E6-49A94633DF3F}" type="parTrans" cxnId="{0E3A9370-179A-4F5F-9A15-8ACAF613DBF6}">
      <dgm:prSet/>
      <dgm:spPr/>
      <dgm:t>
        <a:bodyPr/>
        <a:lstStyle/>
        <a:p>
          <a:endParaRPr lang="en-US" sz="1200"/>
        </a:p>
      </dgm:t>
    </dgm:pt>
    <dgm:pt modelId="{16483681-5C75-488C-BE2B-5C05497565A3}" type="sibTrans" cxnId="{0E3A9370-179A-4F5F-9A15-8ACAF613DBF6}">
      <dgm:prSet/>
      <dgm:spPr/>
      <dgm:t>
        <a:bodyPr/>
        <a:lstStyle/>
        <a:p>
          <a:endParaRPr lang="en-US" sz="1200"/>
        </a:p>
      </dgm:t>
    </dgm:pt>
    <dgm:pt modelId="{2283CF70-6AFE-47BE-8A4E-F597A1EB12E5}">
      <dgm:prSet phldrT="[Text]" custT="1"/>
      <dgm:spPr/>
      <dgm:t>
        <a:bodyPr/>
        <a:lstStyle/>
        <a:p>
          <a:r>
            <a:rPr lang="en-US" sz="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dirty="0"/>
        </a:p>
      </dgm:t>
    </dgm:pt>
    <dgm:pt modelId="{09EEFD09-E8B4-4D90-8735-40F8DED17271}" type="parTrans" cxnId="{70D5300A-939C-4F4F-8924-42F4BA0D4962}">
      <dgm:prSet/>
      <dgm:spPr/>
      <dgm:t>
        <a:bodyPr/>
        <a:lstStyle/>
        <a:p>
          <a:endParaRPr lang="en-US" sz="1200"/>
        </a:p>
      </dgm:t>
    </dgm:pt>
    <dgm:pt modelId="{75464F06-0125-4142-83A5-D26CAC23B0D3}" type="sibTrans" cxnId="{70D5300A-939C-4F4F-8924-42F4BA0D4962}">
      <dgm:prSet/>
      <dgm:spPr>
        <a:noFill/>
      </dgm:spPr>
      <dgm:t>
        <a:bodyPr/>
        <a:lstStyle/>
        <a:p>
          <a:endParaRPr lang="en-US" sz="1200"/>
        </a:p>
      </dgm:t>
    </dgm:pt>
    <dgm:pt modelId="{10151DB0-BCF2-4218-8A11-BC0967D6AB13}">
      <dgm:prSet custT="1"/>
      <dgm:spPr/>
      <dgm:t>
        <a:bodyPr/>
        <a:lstStyle/>
        <a:p>
          <a:r>
            <a:rPr lang="en-US" sz="1200" dirty="0">
              <a:solidFill>
                <a:schemeClr val="bg2"/>
              </a:solidFill>
            </a:rPr>
            <a:t>Community Mental Health</a:t>
          </a:r>
        </a:p>
      </dgm:t>
    </dgm:pt>
    <dgm:pt modelId="{941AA4A2-38DC-4E76-A29C-A0AEA6476246}" type="parTrans" cxnId="{D0FE1B25-5834-498F-ACD9-F98FC2B360CD}">
      <dgm:prSet/>
      <dgm:spPr/>
      <dgm:t>
        <a:bodyPr/>
        <a:lstStyle/>
        <a:p>
          <a:endParaRPr lang="en-US" sz="1200"/>
        </a:p>
      </dgm:t>
    </dgm:pt>
    <dgm:pt modelId="{E7B4A7E7-2755-4961-85FF-1CD293305884}" type="sibTrans" cxnId="{D0FE1B25-5834-498F-ACD9-F98FC2B360CD}">
      <dgm:prSet/>
      <dgm:spPr/>
      <dgm:t>
        <a:bodyPr/>
        <a:lstStyle/>
        <a:p>
          <a:endParaRPr lang="en-US" sz="1200"/>
        </a:p>
      </dgm:t>
    </dgm:pt>
    <dgm:pt modelId="{EBF85D23-2CFF-4498-A776-190D34FEE3E0}">
      <dgm:prSet custT="1"/>
      <dgm:spPr/>
      <dgm:t>
        <a:bodyPr/>
        <a:lstStyle/>
        <a:p>
          <a:r>
            <a:rPr lang="en-US" sz="1200" dirty="0">
              <a:solidFill>
                <a:schemeClr val="bg2"/>
              </a:solidFill>
            </a:rPr>
            <a:t>Peer Support</a:t>
          </a:r>
        </a:p>
      </dgm:t>
    </dgm:pt>
    <dgm:pt modelId="{749FE729-978C-405B-A8B4-D7063E563B28}" type="parTrans" cxnId="{6CFF408F-723B-454F-9823-1FDD9C2096C7}">
      <dgm:prSet/>
      <dgm:spPr/>
      <dgm:t>
        <a:bodyPr/>
        <a:lstStyle/>
        <a:p>
          <a:endParaRPr lang="en-US" sz="1200"/>
        </a:p>
      </dgm:t>
    </dgm:pt>
    <dgm:pt modelId="{26BD3CE9-872B-426A-9A68-1CAA38D08397}" type="sibTrans" cxnId="{6CFF408F-723B-454F-9823-1FDD9C2096C7}">
      <dgm:prSet/>
      <dgm:spPr/>
      <dgm:t>
        <a:bodyPr/>
        <a:lstStyle/>
        <a:p>
          <a:endParaRPr lang="en-US" sz="1200"/>
        </a:p>
      </dgm:t>
    </dgm:pt>
    <dgm:pt modelId="{92549BDA-2FE9-4D47-9D89-10D7CD2DB1FD}">
      <dgm:prSet custT="1"/>
      <dgm:spPr/>
      <dgm:t>
        <a:bodyPr/>
        <a:lstStyle/>
        <a:p>
          <a:r>
            <a:rPr lang="en-US" sz="1200" dirty="0">
              <a:effectLst/>
              <a:latin typeface="+mn-lt"/>
              <a:ea typeface="Aptos" panose="020B0004020202020204" pitchFamily="34" charset="0"/>
              <a:cs typeface="Times New Roman" panose="02020603050405020304" pitchFamily="18" charset="0"/>
            </a:rPr>
            <a:t>POS 53 - With any diagnosis of SUD, substance use or drug overdose </a:t>
          </a:r>
          <a:endParaRPr lang="en-US" sz="1200" dirty="0">
            <a:solidFill>
              <a:schemeClr val="tx1"/>
            </a:solidFill>
          </a:endParaRPr>
        </a:p>
      </dgm:t>
    </dgm:pt>
    <dgm:pt modelId="{049E70D2-BF0B-4C8C-89ED-6DD00DC6288A}" type="parTrans" cxnId="{AEF07BCE-9D21-48BF-80B7-148A31E8ED44}">
      <dgm:prSet/>
      <dgm:spPr/>
      <dgm:t>
        <a:bodyPr/>
        <a:lstStyle/>
        <a:p>
          <a:endParaRPr lang="en-US" sz="1200"/>
        </a:p>
      </dgm:t>
    </dgm:pt>
    <dgm:pt modelId="{E3D932E0-E2ED-4A45-9237-22B39FA3F3D6}" type="sibTrans" cxnId="{AEF07BCE-9D21-48BF-80B7-148A31E8ED44}">
      <dgm:prSet/>
      <dgm:spPr>
        <a:noFill/>
      </dgm:spPr>
      <dgm:t>
        <a:bodyPr/>
        <a:lstStyle/>
        <a:p>
          <a:endParaRPr lang="en-US" sz="1200"/>
        </a:p>
      </dgm:t>
    </dgm:pt>
    <dgm:pt modelId="{DD66745F-0EE9-4C3F-B835-8650E19BF66C}">
      <dgm:prSet custT="1"/>
      <dgm:spPr/>
      <dgm:t>
        <a:bodyPr/>
        <a:lstStyle/>
        <a:p>
          <a:r>
            <a:rPr lang="en-US" sz="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dirty="0">
            <a:solidFill>
              <a:schemeClr val="tx1"/>
            </a:solidFill>
          </a:endParaRPr>
        </a:p>
      </dgm:t>
    </dgm:pt>
    <dgm:pt modelId="{427BDAF9-2E2C-4454-96DD-903AD5DC67E1}" type="parTrans" cxnId="{2B4240F1-3CD4-495A-8C1B-A0C05EE2482C}">
      <dgm:prSet/>
      <dgm:spPr/>
      <dgm:t>
        <a:bodyPr/>
        <a:lstStyle/>
        <a:p>
          <a:endParaRPr lang="en-US" sz="1200"/>
        </a:p>
      </dgm:t>
    </dgm:pt>
    <dgm:pt modelId="{01E13D6D-8FF9-4791-9588-6415F51F4D47}" type="sibTrans" cxnId="{2B4240F1-3CD4-495A-8C1B-A0C05EE2482C}">
      <dgm:prSet/>
      <dgm:spPr/>
      <dgm:t>
        <a:bodyPr/>
        <a:lstStyle/>
        <a:p>
          <a:endParaRPr lang="en-US" sz="1200"/>
        </a:p>
      </dgm:t>
    </dgm:pt>
    <dgm:pt modelId="{EBE1AF23-9AE0-4289-9FA0-63481972F652}">
      <dgm:prSet phldrT="[Text]" custT="1"/>
      <dgm:spPr/>
      <dgm:t>
        <a:bodyPr/>
        <a:lstStyle/>
        <a:p>
          <a:r>
            <a:rPr lang="en-US" sz="1200" dirty="0">
              <a:effectLst/>
              <a:latin typeface="+mn-lt"/>
              <a:ea typeface="Aptos" panose="020B0004020202020204" pitchFamily="34" charset="0"/>
              <a:cs typeface="Times New Roman" panose="02020603050405020304" pitchFamily="18" charset="0"/>
            </a:rPr>
            <a:t>With a mental health provider</a:t>
          </a:r>
          <a:endParaRPr lang="en-US" sz="1200" dirty="0"/>
        </a:p>
      </dgm:t>
    </dgm:pt>
    <dgm:pt modelId="{6A913981-34DF-4263-A15E-8077663673D8}" type="parTrans" cxnId="{E8B0A691-97CA-4FE2-9A9C-63D9450BB6DD}">
      <dgm:prSet/>
      <dgm:spPr/>
      <dgm:t>
        <a:bodyPr/>
        <a:lstStyle/>
        <a:p>
          <a:endParaRPr lang="en-US" sz="1200"/>
        </a:p>
      </dgm:t>
    </dgm:pt>
    <dgm:pt modelId="{2942630E-A119-4509-AEF8-B6FDDA56D793}" type="sibTrans" cxnId="{E8B0A691-97CA-4FE2-9A9C-63D9450BB6DD}">
      <dgm:prSet/>
      <dgm:spPr/>
      <dgm:t>
        <a:bodyPr/>
        <a:lstStyle/>
        <a:p>
          <a:endParaRPr lang="en-US" sz="1200"/>
        </a:p>
      </dgm:t>
    </dgm:pt>
    <dgm:pt modelId="{696912C8-DC73-4FC9-8D2C-DA50891E5C4D}">
      <dgm:prSet custT="1"/>
      <dgm:spPr/>
      <dgm:t>
        <a:bodyPr/>
        <a:lstStyle/>
        <a:p>
          <a:r>
            <a:rPr lang="en-US" sz="1200" dirty="0">
              <a:effectLst/>
              <a:latin typeface="+mn-lt"/>
              <a:ea typeface="Aptos" panose="020B0004020202020204" pitchFamily="34" charset="0"/>
              <a:cs typeface="Times New Roman" panose="02020603050405020304" pitchFamily="18" charset="0"/>
            </a:rPr>
            <a:t>With a mental health provider</a:t>
          </a:r>
          <a:endParaRPr lang="en-US" sz="1200" dirty="0"/>
        </a:p>
      </dgm:t>
    </dgm:pt>
    <dgm:pt modelId="{5A0BC9BB-5CB3-4C2D-A0D0-E98FF8B6D3A4}" type="parTrans" cxnId="{17CBA73B-612E-459E-9F64-20CBC7D91A3A}">
      <dgm:prSet/>
      <dgm:spPr/>
      <dgm:t>
        <a:bodyPr/>
        <a:lstStyle/>
        <a:p>
          <a:endParaRPr lang="en-US" sz="1200"/>
        </a:p>
      </dgm:t>
    </dgm:pt>
    <dgm:pt modelId="{7DDDD166-0351-419F-A58F-2B204B172ED0}" type="sibTrans" cxnId="{17CBA73B-612E-459E-9F64-20CBC7D91A3A}">
      <dgm:prSet/>
      <dgm:spPr/>
      <dgm:t>
        <a:bodyPr/>
        <a:lstStyle/>
        <a:p>
          <a:endParaRPr lang="en-US" sz="1200"/>
        </a:p>
      </dgm:t>
    </dgm:pt>
    <dgm:pt modelId="{7DC625E7-78BF-4AD1-AEAC-7A7EFB6FA942}">
      <dgm:prSet custT="1"/>
      <dgm:spPr/>
      <dgm:t>
        <a:bodyPr/>
        <a:lstStyle/>
        <a:p>
          <a:r>
            <a:rPr lang="en-US" sz="1200" dirty="0">
              <a:effectLst/>
              <a:latin typeface="+mn-lt"/>
              <a:ea typeface="Aptos" panose="020B0004020202020204" pitchFamily="34" charset="0"/>
              <a:cs typeface="Times New Roman" panose="02020603050405020304" pitchFamily="18" charset="0"/>
            </a:rPr>
            <a:t>POS 52 - With a mental health provider</a:t>
          </a:r>
          <a:endParaRPr lang="en-US" sz="1200" dirty="0"/>
        </a:p>
      </dgm:t>
    </dgm:pt>
    <dgm:pt modelId="{60251280-A880-442D-9915-25DD78FE0189}" type="parTrans" cxnId="{823138B7-D354-4B21-93A9-C2DBB55C978C}">
      <dgm:prSet/>
      <dgm:spPr/>
      <dgm:t>
        <a:bodyPr/>
        <a:lstStyle/>
        <a:p>
          <a:endParaRPr lang="en-US" sz="1200"/>
        </a:p>
      </dgm:t>
    </dgm:pt>
    <dgm:pt modelId="{0F757FF0-3ACC-4B34-934B-3DF3F3E06B7E}" type="sibTrans" cxnId="{823138B7-D354-4B21-93A9-C2DBB55C978C}">
      <dgm:prSet/>
      <dgm:spPr>
        <a:noFill/>
      </dgm:spPr>
      <dgm:t>
        <a:bodyPr/>
        <a:lstStyle/>
        <a:p>
          <a:endParaRPr lang="en-US" sz="1200"/>
        </a:p>
      </dgm:t>
    </dgm:pt>
    <dgm:pt modelId="{14DC4670-CE38-42A4-8BDB-50574989E897}">
      <dgm:prSet custT="1"/>
      <dgm:spPr/>
      <dgm:t>
        <a:bodyPr/>
        <a:lstStyle/>
        <a:p>
          <a:r>
            <a:rPr lang="en-US" sz="1200">
              <a:effectLst/>
              <a:latin typeface="+mn-lt"/>
              <a:ea typeface="Aptos" panose="020B0004020202020204" pitchFamily="34" charset="0"/>
              <a:cs typeface="Times New Roman" panose="02020603050405020304" pitchFamily="18" charset="0"/>
            </a:rPr>
            <a:t>With any diagnosis of SUD, substance use or drug overdose </a:t>
          </a:r>
          <a:endParaRPr lang="en-US" sz="1200" dirty="0"/>
        </a:p>
      </dgm:t>
    </dgm:pt>
    <dgm:pt modelId="{68656074-E07F-4117-AE3C-D6B1EB4D7533}" type="parTrans" cxnId="{2F00329E-A3DA-48B7-9C4A-2781005DA1EA}">
      <dgm:prSet/>
      <dgm:spPr/>
      <dgm:t>
        <a:bodyPr/>
        <a:lstStyle/>
        <a:p>
          <a:endParaRPr lang="en-US" sz="1200"/>
        </a:p>
      </dgm:t>
    </dgm:pt>
    <dgm:pt modelId="{121416D4-48B0-4838-AC70-1FB493D16250}" type="sibTrans" cxnId="{2F00329E-A3DA-48B7-9C4A-2781005DA1EA}">
      <dgm:prSet/>
      <dgm:spPr/>
      <dgm:t>
        <a:bodyPr/>
        <a:lstStyle/>
        <a:p>
          <a:endParaRPr lang="en-US" sz="1200"/>
        </a:p>
      </dgm:t>
    </dgm:pt>
    <dgm:pt modelId="{307F8AA9-FC54-4A1B-87C6-F08DB378A4D5}">
      <dgm:prSet custT="1"/>
      <dgm:spPr/>
      <dgm:t>
        <a:bodyPr/>
        <a:lstStyle/>
        <a:p>
          <a:r>
            <a:rPr lang="en-US" sz="1200" dirty="0">
              <a:effectLst/>
              <a:latin typeface="+mn-lt"/>
              <a:ea typeface="Aptos" panose="020B0004020202020204" pitchFamily="34" charset="0"/>
              <a:cs typeface="Times New Roman" panose="02020603050405020304" pitchFamily="18" charset="0"/>
            </a:rPr>
            <a:t>POS 53 - With a mental health provider</a:t>
          </a:r>
          <a:endParaRPr lang="en-US" sz="1200" dirty="0"/>
        </a:p>
      </dgm:t>
    </dgm:pt>
    <dgm:pt modelId="{ED164492-0DDC-45F8-9C19-9BCEE65AF576}" type="parTrans" cxnId="{50851AAF-52D7-446C-8A8E-E7DB19A57C3A}">
      <dgm:prSet/>
      <dgm:spPr/>
      <dgm:t>
        <a:bodyPr/>
        <a:lstStyle/>
        <a:p>
          <a:endParaRPr lang="en-US" sz="1200"/>
        </a:p>
      </dgm:t>
    </dgm:pt>
    <dgm:pt modelId="{211594DB-0174-4DDF-9D35-1126318B6747}" type="sibTrans" cxnId="{50851AAF-52D7-446C-8A8E-E7DB19A57C3A}">
      <dgm:prSet/>
      <dgm:spPr/>
      <dgm:t>
        <a:bodyPr/>
        <a:lstStyle/>
        <a:p>
          <a:endParaRPr lang="en-US" sz="1200"/>
        </a:p>
      </dgm:t>
    </dgm:pt>
    <dgm:pt modelId="{6C2909BB-AF26-4B26-89A8-CF5E114F89D5}" type="pres">
      <dgm:prSet presAssocID="{44D99E1F-371E-4744-8759-21EC848D88F5}" presName="Name0" presStyleCnt="0">
        <dgm:presLayoutVars>
          <dgm:dir/>
          <dgm:animLvl val="lvl"/>
          <dgm:resizeHandles val="exact"/>
        </dgm:presLayoutVars>
      </dgm:prSet>
      <dgm:spPr/>
    </dgm:pt>
    <dgm:pt modelId="{31900286-B043-4937-BF10-002300462E33}" type="pres">
      <dgm:prSet presAssocID="{C772F386-35D4-4E38-B76C-946258BC7520}" presName="vertFlow" presStyleCnt="0"/>
      <dgm:spPr/>
    </dgm:pt>
    <dgm:pt modelId="{709D1E87-F9CB-4DE1-A063-CC1A62FED0E9}" type="pres">
      <dgm:prSet presAssocID="{C772F386-35D4-4E38-B76C-946258BC7520}" presName="header" presStyleLbl="node1" presStyleIdx="0" presStyleCnt="5"/>
      <dgm:spPr/>
    </dgm:pt>
    <dgm:pt modelId="{0B20E071-3065-43E6-A593-B152ACD4B986}" type="pres">
      <dgm:prSet presAssocID="{35E4E136-42DD-472C-A2EB-A707F567F2BD}" presName="parTrans" presStyleLbl="sibTrans2D1" presStyleIdx="0" presStyleCnt="10"/>
      <dgm:spPr/>
    </dgm:pt>
    <dgm:pt modelId="{A97CDAD0-56AB-4550-AC24-77AC3A45BC92}" type="pres">
      <dgm:prSet presAssocID="{B17271ED-442B-4AB3-AAF2-35D973E41833}" presName="child" presStyleLbl="alignAccFollowNode1" presStyleIdx="0" presStyleCnt="10">
        <dgm:presLayoutVars>
          <dgm:chMax val="0"/>
          <dgm:bulletEnabled val="1"/>
        </dgm:presLayoutVars>
      </dgm:prSet>
      <dgm:spPr/>
    </dgm:pt>
    <dgm:pt modelId="{268272F7-21E9-4190-B22D-088D05FF668B}" type="pres">
      <dgm:prSet presAssocID="{EA4D1279-A724-4A6B-B9AE-22224D8BDACB}" presName="sibTrans" presStyleLbl="sibTrans2D1" presStyleIdx="1" presStyleCnt="10"/>
      <dgm:spPr/>
    </dgm:pt>
    <dgm:pt modelId="{CE7DC575-9375-47B1-BB86-6F31D2FCBA0B}" type="pres">
      <dgm:prSet presAssocID="{EBE1AF23-9AE0-4289-9FA0-63481972F652}" presName="child" presStyleLbl="alignAccFollowNode1" presStyleIdx="1" presStyleCnt="10">
        <dgm:presLayoutVars>
          <dgm:chMax val="0"/>
          <dgm:bulletEnabled val="1"/>
        </dgm:presLayoutVars>
      </dgm:prSet>
      <dgm:spPr/>
    </dgm:pt>
    <dgm:pt modelId="{644AA35B-1CB0-4D25-99AC-168EEC88BFAC}" type="pres">
      <dgm:prSet presAssocID="{C772F386-35D4-4E38-B76C-946258BC7520}" presName="hSp" presStyleCnt="0"/>
      <dgm:spPr/>
    </dgm:pt>
    <dgm:pt modelId="{DC23DEBA-5954-4A4B-854F-F26CA399CE20}" type="pres">
      <dgm:prSet presAssocID="{F5A59A8B-DF30-429C-B3A7-908F8FE473D3}" presName="vertFlow" presStyleCnt="0"/>
      <dgm:spPr/>
    </dgm:pt>
    <dgm:pt modelId="{C317F24F-DBE9-4F89-B1FE-F449C337C468}" type="pres">
      <dgm:prSet presAssocID="{F5A59A8B-DF30-429C-B3A7-908F8FE473D3}" presName="header" presStyleLbl="node1" presStyleIdx="1" presStyleCnt="5"/>
      <dgm:spPr/>
    </dgm:pt>
    <dgm:pt modelId="{F6C569F7-673C-4561-94B0-DB8580F94438}" type="pres">
      <dgm:prSet presAssocID="{F2FE8719-6667-4672-AB87-ABEBB903274E}" presName="parTrans" presStyleLbl="sibTrans2D1" presStyleIdx="2" presStyleCnt="10"/>
      <dgm:spPr/>
    </dgm:pt>
    <dgm:pt modelId="{04D2145A-5816-4AE4-8456-59D787BB5B0C}" type="pres">
      <dgm:prSet presAssocID="{6AF3D464-F6BE-4C4D-B0D2-F6486F3BBFE1}" presName="child" presStyleLbl="alignAccFollowNode1" presStyleIdx="2" presStyleCnt="10">
        <dgm:presLayoutVars>
          <dgm:chMax val="0"/>
          <dgm:bulletEnabled val="1"/>
        </dgm:presLayoutVars>
      </dgm:prSet>
      <dgm:spPr/>
    </dgm:pt>
    <dgm:pt modelId="{437431D5-1874-4209-A4CF-0FB829330F9E}" type="pres">
      <dgm:prSet presAssocID="{2B0488BD-D88D-4874-A1DE-F86E339A0261}" presName="sibTrans" presStyleLbl="sibTrans2D1" presStyleIdx="3" presStyleCnt="10"/>
      <dgm:spPr/>
    </dgm:pt>
    <dgm:pt modelId="{D58910D5-B9D6-4E80-94FB-6E8CB0A4825C}" type="pres">
      <dgm:prSet presAssocID="{7DC625E7-78BF-4AD1-AEAC-7A7EFB6FA942}" presName="child" presStyleLbl="alignAccFollowNode1" presStyleIdx="3" presStyleCnt="10">
        <dgm:presLayoutVars>
          <dgm:chMax val="0"/>
          <dgm:bulletEnabled val="1"/>
        </dgm:presLayoutVars>
      </dgm:prSet>
      <dgm:spPr/>
    </dgm:pt>
    <dgm:pt modelId="{00017798-651F-4D43-A8CF-5E45632D6161}" type="pres">
      <dgm:prSet presAssocID="{0F757FF0-3ACC-4B34-934B-3DF3F3E06B7E}" presName="sibTrans" presStyleLbl="sibTrans2D1" presStyleIdx="4" presStyleCnt="10"/>
      <dgm:spPr/>
    </dgm:pt>
    <dgm:pt modelId="{7C51C3BF-E347-46DF-9299-CE05C1EAD025}" type="pres">
      <dgm:prSet presAssocID="{14DC4670-CE38-42A4-8BDB-50574989E897}" presName="child" presStyleLbl="alignAccFollowNode1" presStyleIdx="4" presStyleCnt="10">
        <dgm:presLayoutVars>
          <dgm:chMax val="0"/>
          <dgm:bulletEnabled val="1"/>
        </dgm:presLayoutVars>
      </dgm:prSet>
      <dgm:spPr/>
    </dgm:pt>
    <dgm:pt modelId="{73A499E9-45B4-45EE-8EF6-8255E059AAAB}" type="pres">
      <dgm:prSet presAssocID="{F5A59A8B-DF30-429C-B3A7-908F8FE473D3}" presName="hSp" presStyleCnt="0"/>
      <dgm:spPr/>
    </dgm:pt>
    <dgm:pt modelId="{EC3E892B-D3C0-4948-9E3D-76505874CF35}" type="pres">
      <dgm:prSet presAssocID="{DA3D2DBE-62BC-43ED-869A-0B9031C9A481}" presName="vertFlow" presStyleCnt="0"/>
      <dgm:spPr/>
    </dgm:pt>
    <dgm:pt modelId="{79A0AB61-FECD-4F58-B352-03857280900A}" type="pres">
      <dgm:prSet presAssocID="{DA3D2DBE-62BC-43ED-869A-0B9031C9A481}" presName="header" presStyleLbl="node1" presStyleIdx="2" presStyleCnt="5"/>
      <dgm:spPr/>
    </dgm:pt>
    <dgm:pt modelId="{8BD56B53-8EE6-4458-B052-28A6E56574A8}" type="pres">
      <dgm:prSet presAssocID="{09EEFD09-E8B4-4D90-8735-40F8DED17271}" presName="parTrans" presStyleLbl="sibTrans2D1" presStyleIdx="5" presStyleCnt="10"/>
      <dgm:spPr/>
    </dgm:pt>
    <dgm:pt modelId="{7EA28C28-5024-47F8-8A96-32433B6A550D}" type="pres">
      <dgm:prSet presAssocID="{2283CF70-6AFE-47BE-8A4E-F597A1EB12E5}" presName="child" presStyleLbl="alignAccFollowNode1" presStyleIdx="5" presStyleCnt="10">
        <dgm:presLayoutVars>
          <dgm:chMax val="0"/>
          <dgm:bulletEnabled val="1"/>
        </dgm:presLayoutVars>
      </dgm:prSet>
      <dgm:spPr/>
    </dgm:pt>
    <dgm:pt modelId="{9001AB91-D380-4879-AEA0-87822BDB863F}" type="pres">
      <dgm:prSet presAssocID="{75464F06-0125-4142-83A5-D26CAC23B0D3}" presName="sibTrans" presStyleLbl="sibTrans2D1" presStyleIdx="6" presStyleCnt="10"/>
      <dgm:spPr/>
    </dgm:pt>
    <dgm:pt modelId="{C8D5F0F6-F1A0-41D4-8E23-D4DD0D68D3B1}" type="pres">
      <dgm:prSet presAssocID="{696912C8-DC73-4FC9-8D2C-DA50891E5C4D}" presName="child" presStyleLbl="alignAccFollowNode1" presStyleIdx="6" presStyleCnt="10">
        <dgm:presLayoutVars>
          <dgm:chMax val="0"/>
          <dgm:bulletEnabled val="1"/>
        </dgm:presLayoutVars>
      </dgm:prSet>
      <dgm:spPr/>
    </dgm:pt>
    <dgm:pt modelId="{BF8F0E3B-5098-4AA4-9CB2-D712B9B4DAB9}" type="pres">
      <dgm:prSet presAssocID="{DA3D2DBE-62BC-43ED-869A-0B9031C9A481}" presName="hSp" presStyleCnt="0"/>
      <dgm:spPr/>
    </dgm:pt>
    <dgm:pt modelId="{71AECA15-D50A-48A2-9C3D-79E8975DA1E7}" type="pres">
      <dgm:prSet presAssocID="{10151DB0-BCF2-4218-8A11-BC0967D6AB13}" presName="vertFlow" presStyleCnt="0"/>
      <dgm:spPr/>
    </dgm:pt>
    <dgm:pt modelId="{18F2AAE3-E819-440F-9F7C-46CEB217FDF4}" type="pres">
      <dgm:prSet presAssocID="{10151DB0-BCF2-4218-8A11-BC0967D6AB13}" presName="header" presStyleLbl="node1" presStyleIdx="3" presStyleCnt="5"/>
      <dgm:spPr/>
    </dgm:pt>
    <dgm:pt modelId="{C58F27C6-BE19-4A5B-A86D-2C56306426F8}" type="pres">
      <dgm:prSet presAssocID="{049E70D2-BF0B-4C8C-89ED-6DD00DC6288A}" presName="parTrans" presStyleLbl="sibTrans2D1" presStyleIdx="7" presStyleCnt="10"/>
      <dgm:spPr/>
    </dgm:pt>
    <dgm:pt modelId="{52FDB4B5-3E24-48BF-A007-872F7E65868D}" type="pres">
      <dgm:prSet presAssocID="{92549BDA-2FE9-4D47-9D89-10D7CD2DB1FD}" presName="child" presStyleLbl="alignAccFollowNode1" presStyleIdx="7" presStyleCnt="10">
        <dgm:presLayoutVars>
          <dgm:chMax val="0"/>
          <dgm:bulletEnabled val="1"/>
        </dgm:presLayoutVars>
      </dgm:prSet>
      <dgm:spPr/>
    </dgm:pt>
    <dgm:pt modelId="{2BE249EB-5B2D-4A69-926C-20FB95B4735A}" type="pres">
      <dgm:prSet presAssocID="{E3D932E0-E2ED-4A45-9237-22B39FA3F3D6}" presName="sibTrans" presStyleLbl="sibTrans2D1" presStyleIdx="8" presStyleCnt="10"/>
      <dgm:spPr/>
    </dgm:pt>
    <dgm:pt modelId="{33993389-3DAD-46C2-8E9D-B8C571102D88}" type="pres">
      <dgm:prSet presAssocID="{307F8AA9-FC54-4A1B-87C6-F08DB378A4D5}" presName="child" presStyleLbl="alignAccFollowNode1" presStyleIdx="8" presStyleCnt="10">
        <dgm:presLayoutVars>
          <dgm:chMax val="0"/>
          <dgm:bulletEnabled val="1"/>
        </dgm:presLayoutVars>
      </dgm:prSet>
      <dgm:spPr/>
    </dgm:pt>
    <dgm:pt modelId="{18E53A08-B274-4D7E-BA7B-70FBC2038ED3}" type="pres">
      <dgm:prSet presAssocID="{10151DB0-BCF2-4218-8A11-BC0967D6AB13}" presName="hSp" presStyleCnt="0"/>
      <dgm:spPr/>
    </dgm:pt>
    <dgm:pt modelId="{796AC140-0B24-48D1-BF79-F75ACA8D209E}" type="pres">
      <dgm:prSet presAssocID="{EBF85D23-2CFF-4498-A776-190D34FEE3E0}" presName="vertFlow" presStyleCnt="0"/>
      <dgm:spPr/>
    </dgm:pt>
    <dgm:pt modelId="{2ECD6C60-C9D8-4399-8997-6221789C8BE3}" type="pres">
      <dgm:prSet presAssocID="{EBF85D23-2CFF-4498-A776-190D34FEE3E0}" presName="header" presStyleLbl="node1" presStyleIdx="4" presStyleCnt="5"/>
      <dgm:spPr/>
    </dgm:pt>
    <dgm:pt modelId="{73A375AF-2F91-48CA-AADD-1209555813A0}" type="pres">
      <dgm:prSet presAssocID="{427BDAF9-2E2C-4454-96DD-903AD5DC67E1}" presName="parTrans" presStyleLbl="sibTrans2D1" presStyleIdx="9" presStyleCnt="10"/>
      <dgm:spPr/>
    </dgm:pt>
    <dgm:pt modelId="{195AA589-042D-4626-A9BB-9B005976BEBF}" type="pres">
      <dgm:prSet presAssocID="{DD66745F-0EE9-4C3F-B835-8650E19BF66C}" presName="child" presStyleLbl="alignAccFollowNode1" presStyleIdx="9" presStyleCnt="10">
        <dgm:presLayoutVars>
          <dgm:chMax val="0"/>
          <dgm:bulletEnabled val="1"/>
        </dgm:presLayoutVars>
      </dgm:prSet>
      <dgm:spPr/>
    </dgm:pt>
  </dgm:ptLst>
  <dgm:cxnLst>
    <dgm:cxn modelId="{70D5300A-939C-4F4F-8924-42F4BA0D4962}" srcId="{DA3D2DBE-62BC-43ED-869A-0B9031C9A481}" destId="{2283CF70-6AFE-47BE-8A4E-F597A1EB12E5}" srcOrd="0" destOrd="0" parTransId="{09EEFD09-E8B4-4D90-8735-40F8DED17271}" sibTransId="{75464F06-0125-4142-83A5-D26CAC23B0D3}"/>
    <dgm:cxn modelId="{FF627E0C-DF8C-43FE-90C9-261A2081E2E3}" type="presOf" srcId="{09EEFD09-E8B4-4D90-8735-40F8DED17271}" destId="{8BD56B53-8EE6-4458-B052-28A6E56574A8}" srcOrd="0" destOrd="0" presId="urn:microsoft.com/office/officeart/2005/8/layout/lProcess1"/>
    <dgm:cxn modelId="{CD3EAE0E-ADCE-4FD9-AA39-7C6F399574F2}" type="presOf" srcId="{2283CF70-6AFE-47BE-8A4E-F597A1EB12E5}" destId="{7EA28C28-5024-47F8-8A96-32433B6A550D}" srcOrd="0" destOrd="0" presId="urn:microsoft.com/office/officeart/2005/8/layout/lProcess1"/>
    <dgm:cxn modelId="{9AA9C70F-2DBC-4C76-ADB4-D56F8566DD5E}" type="presOf" srcId="{B17271ED-442B-4AB3-AAF2-35D973E41833}" destId="{A97CDAD0-56AB-4550-AC24-77AC3A45BC92}" srcOrd="0" destOrd="0" presId="urn:microsoft.com/office/officeart/2005/8/layout/lProcess1"/>
    <dgm:cxn modelId="{39CD2010-0BD3-47E9-9C92-3F5F78139081}" type="presOf" srcId="{EBF85D23-2CFF-4498-A776-190D34FEE3E0}" destId="{2ECD6C60-C9D8-4399-8997-6221789C8BE3}" srcOrd="0" destOrd="0" presId="urn:microsoft.com/office/officeart/2005/8/layout/lProcess1"/>
    <dgm:cxn modelId="{B97F0514-13EA-4BA9-B9D7-F120942AD904}" type="presOf" srcId="{696912C8-DC73-4FC9-8D2C-DA50891E5C4D}" destId="{C8D5F0F6-F1A0-41D4-8E23-D4DD0D68D3B1}" srcOrd="0" destOrd="0" presId="urn:microsoft.com/office/officeart/2005/8/layout/lProcess1"/>
    <dgm:cxn modelId="{D0FE1B25-5834-498F-ACD9-F98FC2B360CD}" srcId="{44D99E1F-371E-4744-8759-21EC848D88F5}" destId="{10151DB0-BCF2-4218-8A11-BC0967D6AB13}" srcOrd="3" destOrd="0" parTransId="{941AA4A2-38DC-4E76-A29C-A0AEA6476246}" sibTransId="{E7B4A7E7-2755-4961-85FF-1CD293305884}"/>
    <dgm:cxn modelId="{C0B3BC2E-436F-49BE-A921-B98241E868A0}" type="presOf" srcId="{2B0488BD-D88D-4874-A1DE-F86E339A0261}" destId="{437431D5-1874-4209-A4CF-0FB829330F9E}" srcOrd="0" destOrd="0" presId="urn:microsoft.com/office/officeart/2005/8/layout/lProcess1"/>
    <dgm:cxn modelId="{2AEDA739-2101-4C75-9226-5BF7F8D1F050}" srcId="{F5A59A8B-DF30-429C-B3A7-908F8FE473D3}" destId="{6AF3D464-F6BE-4C4D-B0D2-F6486F3BBFE1}" srcOrd="0" destOrd="0" parTransId="{F2FE8719-6667-4672-AB87-ABEBB903274E}" sibTransId="{2B0488BD-D88D-4874-A1DE-F86E339A0261}"/>
    <dgm:cxn modelId="{17CBA73B-612E-459E-9F64-20CBC7D91A3A}" srcId="{DA3D2DBE-62BC-43ED-869A-0B9031C9A481}" destId="{696912C8-DC73-4FC9-8D2C-DA50891E5C4D}" srcOrd="1" destOrd="0" parTransId="{5A0BC9BB-5CB3-4C2D-A0D0-E98FF8B6D3A4}" sibTransId="{7DDDD166-0351-419F-A58F-2B204B172ED0}"/>
    <dgm:cxn modelId="{2E9CF066-B5EF-4932-83DB-9B59B68E10AA}" srcId="{44D99E1F-371E-4744-8759-21EC848D88F5}" destId="{C772F386-35D4-4E38-B76C-946258BC7520}" srcOrd="0" destOrd="0" parTransId="{45D3CA95-F7BB-4B76-81A8-57EEE8AB7801}" sibTransId="{1465ADE1-F35F-4515-958A-CF0D35FC7F4A}"/>
    <dgm:cxn modelId="{FCB20B47-6ACC-4E9B-8D26-254B1486BA42}" type="presOf" srcId="{F2FE8719-6667-4672-AB87-ABEBB903274E}" destId="{F6C569F7-673C-4561-94B0-DB8580F94438}" srcOrd="0" destOrd="0" presId="urn:microsoft.com/office/officeart/2005/8/layout/lProcess1"/>
    <dgm:cxn modelId="{12266F48-E1C2-4472-BDBE-E0A8F6347EB2}" type="presOf" srcId="{35E4E136-42DD-472C-A2EB-A707F567F2BD}" destId="{0B20E071-3065-43E6-A593-B152ACD4B986}" srcOrd="0" destOrd="0" presId="urn:microsoft.com/office/officeart/2005/8/layout/lProcess1"/>
    <dgm:cxn modelId="{ED40BB68-8BA1-4DBB-9D74-57701E5A1072}" type="presOf" srcId="{C772F386-35D4-4E38-B76C-946258BC7520}" destId="{709D1E87-F9CB-4DE1-A063-CC1A62FED0E9}" srcOrd="0" destOrd="0" presId="urn:microsoft.com/office/officeart/2005/8/layout/lProcess1"/>
    <dgm:cxn modelId="{29EFBF6B-DD15-406A-911A-19129AABAE98}" type="presOf" srcId="{75464F06-0125-4142-83A5-D26CAC23B0D3}" destId="{9001AB91-D380-4879-AEA0-87822BDB863F}" srcOrd="0" destOrd="0" presId="urn:microsoft.com/office/officeart/2005/8/layout/lProcess1"/>
    <dgm:cxn modelId="{6593126C-B5BA-4311-A48A-5AC0124FE599}" type="presOf" srcId="{44D99E1F-371E-4744-8759-21EC848D88F5}" destId="{6C2909BB-AF26-4B26-89A8-CF5E114F89D5}" srcOrd="0" destOrd="0" presId="urn:microsoft.com/office/officeart/2005/8/layout/lProcess1"/>
    <dgm:cxn modelId="{1F5D164E-2CBD-4ADE-BA55-8CB4829BC9BD}" type="presOf" srcId="{049E70D2-BF0B-4C8C-89ED-6DD00DC6288A}" destId="{C58F27C6-BE19-4A5B-A86D-2C56306426F8}" srcOrd="0" destOrd="0" presId="urn:microsoft.com/office/officeart/2005/8/layout/lProcess1"/>
    <dgm:cxn modelId="{0E3A9370-179A-4F5F-9A15-8ACAF613DBF6}" srcId="{44D99E1F-371E-4744-8759-21EC848D88F5}" destId="{DA3D2DBE-62BC-43ED-869A-0B9031C9A481}" srcOrd="2" destOrd="0" parTransId="{483CFD57-066C-4F50-91E6-49A94633DF3F}" sibTransId="{16483681-5C75-488C-BE2B-5C05497565A3}"/>
    <dgm:cxn modelId="{19A3FF57-D0E7-415B-88D9-6C0B9F29E159}" srcId="{C772F386-35D4-4E38-B76C-946258BC7520}" destId="{B17271ED-442B-4AB3-AAF2-35D973E41833}" srcOrd="0" destOrd="0" parTransId="{35E4E136-42DD-472C-A2EB-A707F567F2BD}" sibTransId="{EA4D1279-A724-4A6B-B9AE-22224D8BDACB}"/>
    <dgm:cxn modelId="{6CFF408F-723B-454F-9823-1FDD9C2096C7}" srcId="{44D99E1F-371E-4744-8759-21EC848D88F5}" destId="{EBF85D23-2CFF-4498-A776-190D34FEE3E0}" srcOrd="4" destOrd="0" parTransId="{749FE729-978C-405B-A8B4-D7063E563B28}" sibTransId="{26BD3CE9-872B-426A-9A68-1CAA38D08397}"/>
    <dgm:cxn modelId="{E8B0A691-97CA-4FE2-9A9C-63D9450BB6DD}" srcId="{C772F386-35D4-4E38-B76C-946258BC7520}" destId="{EBE1AF23-9AE0-4289-9FA0-63481972F652}" srcOrd="1" destOrd="0" parTransId="{6A913981-34DF-4263-A15E-8077663673D8}" sibTransId="{2942630E-A119-4509-AEF8-B6FDDA56D793}"/>
    <dgm:cxn modelId="{60E8159E-9414-4FA4-B3BA-E782D5E40FC1}" type="presOf" srcId="{307F8AA9-FC54-4A1B-87C6-F08DB378A4D5}" destId="{33993389-3DAD-46C2-8E9D-B8C571102D88}" srcOrd="0" destOrd="0" presId="urn:microsoft.com/office/officeart/2005/8/layout/lProcess1"/>
    <dgm:cxn modelId="{2F00329E-A3DA-48B7-9C4A-2781005DA1EA}" srcId="{F5A59A8B-DF30-429C-B3A7-908F8FE473D3}" destId="{14DC4670-CE38-42A4-8BDB-50574989E897}" srcOrd="2" destOrd="0" parTransId="{68656074-E07F-4117-AE3C-D6B1EB4D7533}" sibTransId="{121416D4-48B0-4838-AC70-1FB493D16250}"/>
    <dgm:cxn modelId="{6387DFA4-E55D-47BD-AF1F-29716B438705}" type="presOf" srcId="{92549BDA-2FE9-4D47-9D89-10D7CD2DB1FD}" destId="{52FDB4B5-3E24-48BF-A007-872F7E65868D}" srcOrd="0" destOrd="0" presId="urn:microsoft.com/office/officeart/2005/8/layout/lProcess1"/>
    <dgm:cxn modelId="{50851AAF-52D7-446C-8A8E-E7DB19A57C3A}" srcId="{10151DB0-BCF2-4218-8A11-BC0967D6AB13}" destId="{307F8AA9-FC54-4A1B-87C6-F08DB378A4D5}" srcOrd="1" destOrd="0" parTransId="{ED164492-0DDC-45F8-9C19-9BCEE65AF576}" sibTransId="{211594DB-0174-4DDF-9D35-1126318B6747}"/>
    <dgm:cxn modelId="{564630B3-8CE0-47AB-BC0A-FDCD4B1B72C8}" type="presOf" srcId="{EA4D1279-A724-4A6B-B9AE-22224D8BDACB}" destId="{268272F7-21E9-4190-B22D-088D05FF668B}" srcOrd="0" destOrd="0" presId="urn:microsoft.com/office/officeart/2005/8/layout/lProcess1"/>
    <dgm:cxn modelId="{4819A3B6-0B2B-46AF-81BE-537F7DE5250F}" srcId="{44D99E1F-371E-4744-8759-21EC848D88F5}" destId="{F5A59A8B-DF30-429C-B3A7-908F8FE473D3}" srcOrd="1" destOrd="0" parTransId="{7DCC4820-8DFC-4873-B7B4-86B64488A152}" sibTransId="{13F76E34-7F95-4E2C-909F-A787C427CD57}"/>
    <dgm:cxn modelId="{823138B7-D354-4B21-93A9-C2DBB55C978C}" srcId="{F5A59A8B-DF30-429C-B3A7-908F8FE473D3}" destId="{7DC625E7-78BF-4AD1-AEAC-7A7EFB6FA942}" srcOrd="1" destOrd="0" parTransId="{60251280-A880-442D-9915-25DD78FE0189}" sibTransId="{0F757FF0-3ACC-4B34-934B-3DF3F3E06B7E}"/>
    <dgm:cxn modelId="{758B08C3-D76D-46B7-861B-5C1B0DEF805F}" type="presOf" srcId="{427BDAF9-2E2C-4454-96DD-903AD5DC67E1}" destId="{73A375AF-2F91-48CA-AADD-1209555813A0}" srcOrd="0" destOrd="0" presId="urn:microsoft.com/office/officeart/2005/8/layout/lProcess1"/>
    <dgm:cxn modelId="{AEF07BCE-9D21-48BF-80B7-148A31E8ED44}" srcId="{10151DB0-BCF2-4218-8A11-BC0967D6AB13}" destId="{92549BDA-2FE9-4D47-9D89-10D7CD2DB1FD}" srcOrd="0" destOrd="0" parTransId="{049E70D2-BF0B-4C8C-89ED-6DD00DC6288A}" sibTransId="{E3D932E0-E2ED-4A45-9237-22B39FA3F3D6}"/>
    <dgm:cxn modelId="{3D38E9D0-A0DA-477A-8D86-8C515E47C87A}" type="presOf" srcId="{DD66745F-0EE9-4C3F-B835-8650E19BF66C}" destId="{195AA589-042D-4626-A9BB-9B005976BEBF}" srcOrd="0" destOrd="0" presId="urn:microsoft.com/office/officeart/2005/8/layout/lProcess1"/>
    <dgm:cxn modelId="{F6F57AD8-12B6-4626-8030-0768E4D8BB44}" type="presOf" srcId="{F5A59A8B-DF30-429C-B3A7-908F8FE473D3}" destId="{C317F24F-DBE9-4F89-B1FE-F449C337C468}" srcOrd="0" destOrd="0" presId="urn:microsoft.com/office/officeart/2005/8/layout/lProcess1"/>
    <dgm:cxn modelId="{D34410DA-ED62-4A83-A2BC-87BD4A34E7EE}" type="presOf" srcId="{14DC4670-CE38-42A4-8BDB-50574989E897}" destId="{7C51C3BF-E347-46DF-9299-CE05C1EAD025}" srcOrd="0" destOrd="0" presId="urn:microsoft.com/office/officeart/2005/8/layout/lProcess1"/>
    <dgm:cxn modelId="{32AFBCE1-20C0-451D-A683-9191BB73B844}" type="presOf" srcId="{10151DB0-BCF2-4218-8A11-BC0967D6AB13}" destId="{18F2AAE3-E819-440F-9F7C-46CEB217FDF4}" srcOrd="0" destOrd="0" presId="urn:microsoft.com/office/officeart/2005/8/layout/lProcess1"/>
    <dgm:cxn modelId="{1CC25AE3-AA40-492D-8FF1-80A93119E581}" type="presOf" srcId="{E3D932E0-E2ED-4A45-9237-22B39FA3F3D6}" destId="{2BE249EB-5B2D-4A69-926C-20FB95B4735A}" srcOrd="0" destOrd="0" presId="urn:microsoft.com/office/officeart/2005/8/layout/lProcess1"/>
    <dgm:cxn modelId="{95FA04E5-CFEF-45BB-AE38-E1D4D05AA96E}" type="presOf" srcId="{DA3D2DBE-62BC-43ED-869A-0B9031C9A481}" destId="{79A0AB61-FECD-4F58-B352-03857280900A}" srcOrd="0" destOrd="0" presId="urn:microsoft.com/office/officeart/2005/8/layout/lProcess1"/>
    <dgm:cxn modelId="{7C8281EC-57AD-462F-AD8A-A5B17193D7E8}" type="presOf" srcId="{6AF3D464-F6BE-4C4D-B0D2-F6486F3BBFE1}" destId="{04D2145A-5816-4AE4-8456-59D787BB5B0C}" srcOrd="0" destOrd="0" presId="urn:microsoft.com/office/officeart/2005/8/layout/lProcess1"/>
    <dgm:cxn modelId="{9717B7EF-C4F3-40DE-959C-1DDE4BD8FEA3}" type="presOf" srcId="{7DC625E7-78BF-4AD1-AEAC-7A7EFB6FA942}" destId="{D58910D5-B9D6-4E80-94FB-6E8CB0A4825C}" srcOrd="0" destOrd="0" presId="urn:microsoft.com/office/officeart/2005/8/layout/lProcess1"/>
    <dgm:cxn modelId="{2B4240F1-3CD4-495A-8C1B-A0C05EE2482C}" srcId="{EBF85D23-2CFF-4498-A776-190D34FEE3E0}" destId="{DD66745F-0EE9-4C3F-B835-8650E19BF66C}" srcOrd="0" destOrd="0" parTransId="{427BDAF9-2E2C-4454-96DD-903AD5DC67E1}" sibTransId="{01E13D6D-8FF9-4791-9588-6415F51F4D47}"/>
    <dgm:cxn modelId="{6A8A23F4-CFF7-4581-B6E2-3D46828C2379}" type="presOf" srcId="{0F757FF0-3ACC-4B34-934B-3DF3F3E06B7E}" destId="{00017798-651F-4D43-A8CF-5E45632D6161}" srcOrd="0" destOrd="0" presId="urn:microsoft.com/office/officeart/2005/8/layout/lProcess1"/>
    <dgm:cxn modelId="{4B3747F6-99FB-406E-A5A5-6256352E3570}" type="presOf" srcId="{EBE1AF23-9AE0-4289-9FA0-63481972F652}" destId="{CE7DC575-9375-47B1-BB86-6F31D2FCBA0B}" srcOrd="0" destOrd="0" presId="urn:microsoft.com/office/officeart/2005/8/layout/lProcess1"/>
    <dgm:cxn modelId="{EFDF32A5-CE1B-4C83-8411-3933B25D1C27}" type="presParOf" srcId="{6C2909BB-AF26-4B26-89A8-CF5E114F89D5}" destId="{31900286-B043-4937-BF10-002300462E33}" srcOrd="0" destOrd="0" presId="urn:microsoft.com/office/officeart/2005/8/layout/lProcess1"/>
    <dgm:cxn modelId="{CDD6D418-095C-4AB2-957E-488E99F684DB}" type="presParOf" srcId="{31900286-B043-4937-BF10-002300462E33}" destId="{709D1E87-F9CB-4DE1-A063-CC1A62FED0E9}" srcOrd="0" destOrd="0" presId="urn:microsoft.com/office/officeart/2005/8/layout/lProcess1"/>
    <dgm:cxn modelId="{C4B8F192-2327-42B8-ABC0-37249A080F2D}" type="presParOf" srcId="{31900286-B043-4937-BF10-002300462E33}" destId="{0B20E071-3065-43E6-A593-B152ACD4B986}" srcOrd="1" destOrd="0" presId="urn:microsoft.com/office/officeart/2005/8/layout/lProcess1"/>
    <dgm:cxn modelId="{A97A3AAE-B1C2-4C76-87EB-52866E1A40B0}" type="presParOf" srcId="{31900286-B043-4937-BF10-002300462E33}" destId="{A97CDAD0-56AB-4550-AC24-77AC3A45BC92}" srcOrd="2" destOrd="0" presId="urn:microsoft.com/office/officeart/2005/8/layout/lProcess1"/>
    <dgm:cxn modelId="{D3E63D1E-2444-4B2D-A366-492105437C00}" type="presParOf" srcId="{31900286-B043-4937-BF10-002300462E33}" destId="{268272F7-21E9-4190-B22D-088D05FF668B}" srcOrd="3" destOrd="0" presId="urn:microsoft.com/office/officeart/2005/8/layout/lProcess1"/>
    <dgm:cxn modelId="{0C26FA91-B2E7-4C9C-B785-B0C474EEAB29}" type="presParOf" srcId="{31900286-B043-4937-BF10-002300462E33}" destId="{CE7DC575-9375-47B1-BB86-6F31D2FCBA0B}" srcOrd="4" destOrd="0" presId="urn:microsoft.com/office/officeart/2005/8/layout/lProcess1"/>
    <dgm:cxn modelId="{DB7944BA-EAA0-4E35-8749-D4F74B0EA9F1}" type="presParOf" srcId="{6C2909BB-AF26-4B26-89A8-CF5E114F89D5}" destId="{644AA35B-1CB0-4D25-99AC-168EEC88BFAC}" srcOrd="1" destOrd="0" presId="urn:microsoft.com/office/officeart/2005/8/layout/lProcess1"/>
    <dgm:cxn modelId="{E5C12CF3-A6D5-4004-B5C3-50CF8FBB795E}" type="presParOf" srcId="{6C2909BB-AF26-4B26-89A8-CF5E114F89D5}" destId="{DC23DEBA-5954-4A4B-854F-F26CA399CE20}" srcOrd="2" destOrd="0" presId="urn:microsoft.com/office/officeart/2005/8/layout/lProcess1"/>
    <dgm:cxn modelId="{061872A7-7162-4D73-A218-CB741887ED86}" type="presParOf" srcId="{DC23DEBA-5954-4A4B-854F-F26CA399CE20}" destId="{C317F24F-DBE9-4F89-B1FE-F449C337C468}" srcOrd="0" destOrd="0" presId="urn:microsoft.com/office/officeart/2005/8/layout/lProcess1"/>
    <dgm:cxn modelId="{514628BF-C5D8-43E3-94A5-DF4180F1670C}" type="presParOf" srcId="{DC23DEBA-5954-4A4B-854F-F26CA399CE20}" destId="{F6C569F7-673C-4561-94B0-DB8580F94438}" srcOrd="1" destOrd="0" presId="urn:microsoft.com/office/officeart/2005/8/layout/lProcess1"/>
    <dgm:cxn modelId="{F3727598-B70E-4D17-9B0F-2F54981BCD3A}" type="presParOf" srcId="{DC23DEBA-5954-4A4B-854F-F26CA399CE20}" destId="{04D2145A-5816-4AE4-8456-59D787BB5B0C}" srcOrd="2" destOrd="0" presId="urn:microsoft.com/office/officeart/2005/8/layout/lProcess1"/>
    <dgm:cxn modelId="{6AB07F3D-C2D1-4736-BEBB-86EF6D69CF2B}" type="presParOf" srcId="{DC23DEBA-5954-4A4B-854F-F26CA399CE20}" destId="{437431D5-1874-4209-A4CF-0FB829330F9E}" srcOrd="3" destOrd="0" presId="urn:microsoft.com/office/officeart/2005/8/layout/lProcess1"/>
    <dgm:cxn modelId="{A84A53BB-216F-4802-93C4-2E5E9415F2E4}" type="presParOf" srcId="{DC23DEBA-5954-4A4B-854F-F26CA399CE20}" destId="{D58910D5-B9D6-4E80-94FB-6E8CB0A4825C}" srcOrd="4" destOrd="0" presId="urn:microsoft.com/office/officeart/2005/8/layout/lProcess1"/>
    <dgm:cxn modelId="{A3D3605F-A557-4E8A-B7D7-A8C72C1F658D}" type="presParOf" srcId="{DC23DEBA-5954-4A4B-854F-F26CA399CE20}" destId="{00017798-651F-4D43-A8CF-5E45632D6161}" srcOrd="5" destOrd="0" presId="urn:microsoft.com/office/officeart/2005/8/layout/lProcess1"/>
    <dgm:cxn modelId="{2A03433A-638F-41F4-8D80-93904104B32C}" type="presParOf" srcId="{DC23DEBA-5954-4A4B-854F-F26CA399CE20}" destId="{7C51C3BF-E347-46DF-9299-CE05C1EAD025}" srcOrd="6" destOrd="0" presId="urn:microsoft.com/office/officeart/2005/8/layout/lProcess1"/>
    <dgm:cxn modelId="{A01AD57E-4D84-461F-83B8-0735B1BDD936}" type="presParOf" srcId="{6C2909BB-AF26-4B26-89A8-CF5E114F89D5}" destId="{73A499E9-45B4-45EE-8EF6-8255E059AAAB}" srcOrd="3" destOrd="0" presId="urn:microsoft.com/office/officeart/2005/8/layout/lProcess1"/>
    <dgm:cxn modelId="{09DFBC97-2B7A-4BC5-BDE6-977A462B19A7}" type="presParOf" srcId="{6C2909BB-AF26-4B26-89A8-CF5E114F89D5}" destId="{EC3E892B-D3C0-4948-9E3D-76505874CF35}" srcOrd="4" destOrd="0" presId="urn:microsoft.com/office/officeart/2005/8/layout/lProcess1"/>
    <dgm:cxn modelId="{1D1C2AD4-16BE-4F0E-929E-5B9EC7406B5B}" type="presParOf" srcId="{EC3E892B-D3C0-4948-9E3D-76505874CF35}" destId="{79A0AB61-FECD-4F58-B352-03857280900A}" srcOrd="0" destOrd="0" presId="urn:microsoft.com/office/officeart/2005/8/layout/lProcess1"/>
    <dgm:cxn modelId="{6570F9CA-0BC4-448A-ADF7-2F33E873C626}" type="presParOf" srcId="{EC3E892B-D3C0-4948-9E3D-76505874CF35}" destId="{8BD56B53-8EE6-4458-B052-28A6E56574A8}" srcOrd="1" destOrd="0" presId="urn:microsoft.com/office/officeart/2005/8/layout/lProcess1"/>
    <dgm:cxn modelId="{2BF4217E-F136-42B8-9E21-C7F4923666E7}" type="presParOf" srcId="{EC3E892B-D3C0-4948-9E3D-76505874CF35}" destId="{7EA28C28-5024-47F8-8A96-32433B6A550D}" srcOrd="2" destOrd="0" presId="urn:microsoft.com/office/officeart/2005/8/layout/lProcess1"/>
    <dgm:cxn modelId="{036FBCAB-91C5-4053-8429-2F4885BD2B99}" type="presParOf" srcId="{EC3E892B-D3C0-4948-9E3D-76505874CF35}" destId="{9001AB91-D380-4879-AEA0-87822BDB863F}" srcOrd="3" destOrd="0" presId="urn:microsoft.com/office/officeart/2005/8/layout/lProcess1"/>
    <dgm:cxn modelId="{849BA1DE-C875-4E9E-BA69-F46C20A152B3}" type="presParOf" srcId="{EC3E892B-D3C0-4948-9E3D-76505874CF35}" destId="{C8D5F0F6-F1A0-41D4-8E23-D4DD0D68D3B1}" srcOrd="4" destOrd="0" presId="urn:microsoft.com/office/officeart/2005/8/layout/lProcess1"/>
    <dgm:cxn modelId="{B3D7ADC0-A210-49C0-9E7F-CB01EAC95368}" type="presParOf" srcId="{6C2909BB-AF26-4B26-89A8-CF5E114F89D5}" destId="{BF8F0E3B-5098-4AA4-9CB2-D712B9B4DAB9}" srcOrd="5" destOrd="0" presId="urn:microsoft.com/office/officeart/2005/8/layout/lProcess1"/>
    <dgm:cxn modelId="{8778AF64-F883-4EB4-8782-3441DA840FE6}" type="presParOf" srcId="{6C2909BB-AF26-4B26-89A8-CF5E114F89D5}" destId="{71AECA15-D50A-48A2-9C3D-79E8975DA1E7}" srcOrd="6" destOrd="0" presId="urn:microsoft.com/office/officeart/2005/8/layout/lProcess1"/>
    <dgm:cxn modelId="{0B42A9F5-6CA6-45AA-A684-DB7ADDCBC939}" type="presParOf" srcId="{71AECA15-D50A-48A2-9C3D-79E8975DA1E7}" destId="{18F2AAE3-E819-440F-9F7C-46CEB217FDF4}" srcOrd="0" destOrd="0" presId="urn:microsoft.com/office/officeart/2005/8/layout/lProcess1"/>
    <dgm:cxn modelId="{7FE07CE1-2D4D-4404-8DCE-8FB9F4DE5C6C}" type="presParOf" srcId="{71AECA15-D50A-48A2-9C3D-79E8975DA1E7}" destId="{C58F27C6-BE19-4A5B-A86D-2C56306426F8}" srcOrd="1" destOrd="0" presId="urn:microsoft.com/office/officeart/2005/8/layout/lProcess1"/>
    <dgm:cxn modelId="{F8F9C5CD-530E-47CA-8266-B2C97FEBB564}" type="presParOf" srcId="{71AECA15-D50A-48A2-9C3D-79E8975DA1E7}" destId="{52FDB4B5-3E24-48BF-A007-872F7E65868D}" srcOrd="2" destOrd="0" presId="urn:microsoft.com/office/officeart/2005/8/layout/lProcess1"/>
    <dgm:cxn modelId="{77BC1BEB-DA12-4869-8302-89B7989064DB}" type="presParOf" srcId="{71AECA15-D50A-48A2-9C3D-79E8975DA1E7}" destId="{2BE249EB-5B2D-4A69-926C-20FB95B4735A}" srcOrd="3" destOrd="0" presId="urn:microsoft.com/office/officeart/2005/8/layout/lProcess1"/>
    <dgm:cxn modelId="{26E68405-54DB-46B3-93B0-7FE840A663D1}" type="presParOf" srcId="{71AECA15-D50A-48A2-9C3D-79E8975DA1E7}" destId="{33993389-3DAD-46C2-8E9D-B8C571102D88}" srcOrd="4" destOrd="0" presId="urn:microsoft.com/office/officeart/2005/8/layout/lProcess1"/>
    <dgm:cxn modelId="{FBCF1C18-48C7-4AAB-9705-C97678A2181F}" type="presParOf" srcId="{6C2909BB-AF26-4B26-89A8-CF5E114F89D5}" destId="{18E53A08-B274-4D7E-BA7B-70FBC2038ED3}" srcOrd="7" destOrd="0" presId="urn:microsoft.com/office/officeart/2005/8/layout/lProcess1"/>
    <dgm:cxn modelId="{D9AB753A-A23B-44FA-8F7B-9BC7DF20B7B7}" type="presParOf" srcId="{6C2909BB-AF26-4B26-89A8-CF5E114F89D5}" destId="{796AC140-0B24-48D1-BF79-F75ACA8D209E}" srcOrd="8" destOrd="0" presId="urn:microsoft.com/office/officeart/2005/8/layout/lProcess1"/>
    <dgm:cxn modelId="{39945583-4836-4531-AC1F-259ABE851E75}" type="presParOf" srcId="{796AC140-0B24-48D1-BF79-F75ACA8D209E}" destId="{2ECD6C60-C9D8-4399-8997-6221789C8BE3}" srcOrd="0" destOrd="0" presId="urn:microsoft.com/office/officeart/2005/8/layout/lProcess1"/>
    <dgm:cxn modelId="{1AB45402-7853-4421-A104-48BCC837F40F}" type="presParOf" srcId="{796AC140-0B24-48D1-BF79-F75ACA8D209E}" destId="{73A375AF-2F91-48CA-AADD-1209555813A0}" srcOrd="1" destOrd="0" presId="urn:microsoft.com/office/officeart/2005/8/layout/lProcess1"/>
    <dgm:cxn modelId="{B295E492-2C9B-4D35-8353-18F82B34E5FA}" type="presParOf" srcId="{796AC140-0B24-48D1-BF79-F75ACA8D209E}" destId="{195AA589-042D-4626-A9BB-9B005976BEBF}"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99E1F-371E-4744-8759-21EC848D88F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C772F386-35D4-4E38-B76C-946258BC7520}">
      <dgm:prSet phldrT="[Text]" custT="1"/>
      <dgm:spPr/>
      <dgm:t>
        <a:bodyPr/>
        <a:lstStyle/>
        <a:p>
          <a:r>
            <a:rPr lang="en-US" sz="1200" dirty="0">
              <a:solidFill>
                <a:schemeClr val="bg2"/>
              </a:solidFill>
            </a:rPr>
            <a:t>Telehealth/ Telephone</a:t>
          </a:r>
        </a:p>
      </dgm:t>
    </dgm:pt>
    <dgm:pt modelId="{45D3CA95-F7BB-4B76-81A8-57EEE8AB7801}" type="parTrans" cxnId="{2E9CF066-B5EF-4932-83DB-9B59B68E10AA}">
      <dgm:prSet/>
      <dgm:spPr/>
      <dgm:t>
        <a:bodyPr/>
        <a:lstStyle/>
        <a:p>
          <a:endParaRPr lang="en-US" sz="1200"/>
        </a:p>
      </dgm:t>
    </dgm:pt>
    <dgm:pt modelId="{1465ADE1-F35F-4515-958A-CF0D35FC7F4A}" type="sibTrans" cxnId="{2E9CF066-B5EF-4932-83DB-9B59B68E10AA}">
      <dgm:prSet/>
      <dgm:spPr/>
      <dgm:t>
        <a:bodyPr/>
        <a:lstStyle/>
        <a:p>
          <a:endParaRPr lang="en-US" sz="1200"/>
        </a:p>
      </dgm:t>
    </dgm:pt>
    <dgm:pt modelId="{B17271ED-442B-4AB3-AAF2-35D973E41833}">
      <dgm:prSet phldrT="[Text]" custT="1"/>
      <dgm:spPr/>
      <dgm:t>
        <a:bodyPr/>
        <a:lstStyle/>
        <a:p>
          <a:r>
            <a:rPr lang="en-US" sz="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dirty="0"/>
        </a:p>
      </dgm:t>
    </dgm:pt>
    <dgm:pt modelId="{35E4E136-42DD-472C-A2EB-A707F567F2BD}" type="parTrans" cxnId="{19A3FF57-D0E7-415B-88D9-6C0B9F29E159}">
      <dgm:prSet/>
      <dgm:spPr/>
      <dgm:t>
        <a:bodyPr/>
        <a:lstStyle/>
        <a:p>
          <a:endParaRPr lang="en-US" sz="1200"/>
        </a:p>
      </dgm:t>
    </dgm:pt>
    <dgm:pt modelId="{EA4D1279-A724-4A6B-B9AE-22224D8BDACB}" type="sibTrans" cxnId="{19A3FF57-D0E7-415B-88D9-6C0B9F29E159}">
      <dgm:prSet/>
      <dgm:spPr>
        <a:noFill/>
      </dgm:spPr>
      <dgm:t>
        <a:bodyPr/>
        <a:lstStyle/>
        <a:p>
          <a:endParaRPr lang="en-US" sz="1200"/>
        </a:p>
      </dgm:t>
    </dgm:pt>
    <dgm:pt modelId="{F5A59A8B-DF30-429C-B3A7-908F8FE473D3}">
      <dgm:prSet phldrT="[Text]" custT="1"/>
      <dgm:spPr/>
      <dgm:t>
        <a:bodyPr/>
        <a:lstStyle/>
        <a:p>
          <a:r>
            <a:rPr lang="en-US" sz="1200" dirty="0">
              <a:solidFill>
                <a:schemeClr val="bg2"/>
              </a:solidFill>
            </a:rPr>
            <a:t>E-visit / Virtual Check-in</a:t>
          </a:r>
        </a:p>
      </dgm:t>
    </dgm:pt>
    <dgm:pt modelId="{7DCC4820-8DFC-4873-B7B4-86B64488A152}" type="parTrans" cxnId="{4819A3B6-0B2B-46AF-81BE-537F7DE5250F}">
      <dgm:prSet/>
      <dgm:spPr/>
      <dgm:t>
        <a:bodyPr/>
        <a:lstStyle/>
        <a:p>
          <a:endParaRPr lang="en-US" sz="1200"/>
        </a:p>
      </dgm:t>
    </dgm:pt>
    <dgm:pt modelId="{13F76E34-7F95-4E2C-909F-A787C427CD57}" type="sibTrans" cxnId="{4819A3B6-0B2B-46AF-81BE-537F7DE5250F}">
      <dgm:prSet/>
      <dgm:spPr/>
      <dgm:t>
        <a:bodyPr/>
        <a:lstStyle/>
        <a:p>
          <a:endParaRPr lang="en-US" sz="1200"/>
        </a:p>
      </dgm:t>
    </dgm:pt>
    <dgm:pt modelId="{6AF3D464-F6BE-4C4D-B0D2-F6486F3BBFE1}">
      <dgm:prSet phldrT="[Text]" custT="1"/>
      <dgm:spPr/>
      <dgm:t>
        <a:bodyPr/>
        <a:lstStyle/>
        <a:p>
          <a:r>
            <a:rPr lang="en-US" sz="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dirty="0"/>
        </a:p>
      </dgm:t>
    </dgm:pt>
    <dgm:pt modelId="{F2FE8719-6667-4672-AB87-ABEBB903274E}" type="parTrans" cxnId="{2AEDA739-2101-4C75-9226-5BF7F8D1F050}">
      <dgm:prSet/>
      <dgm:spPr/>
      <dgm:t>
        <a:bodyPr/>
        <a:lstStyle/>
        <a:p>
          <a:endParaRPr lang="en-US" sz="1200"/>
        </a:p>
      </dgm:t>
    </dgm:pt>
    <dgm:pt modelId="{2B0488BD-D88D-4874-A1DE-F86E339A0261}" type="sibTrans" cxnId="{2AEDA739-2101-4C75-9226-5BF7F8D1F050}">
      <dgm:prSet/>
      <dgm:spPr>
        <a:noFill/>
      </dgm:spPr>
      <dgm:t>
        <a:bodyPr/>
        <a:lstStyle/>
        <a:p>
          <a:endParaRPr lang="en-US" sz="1200"/>
        </a:p>
      </dgm:t>
    </dgm:pt>
    <dgm:pt modelId="{DA3D2DBE-62BC-43ED-869A-0B9031C9A481}">
      <dgm:prSet phldrT="[Text]" custT="1"/>
      <dgm:spPr/>
      <dgm:t>
        <a:bodyPr/>
        <a:lstStyle/>
        <a:p>
          <a:r>
            <a:rPr lang="en-US" sz="1200" dirty="0">
              <a:solidFill>
                <a:schemeClr val="bg2"/>
              </a:solidFill>
            </a:rPr>
            <a:t>BH Screening / Assessment</a:t>
          </a:r>
        </a:p>
      </dgm:t>
    </dgm:pt>
    <dgm:pt modelId="{483CFD57-066C-4F50-91E6-49A94633DF3F}" type="parTrans" cxnId="{0E3A9370-179A-4F5F-9A15-8ACAF613DBF6}">
      <dgm:prSet/>
      <dgm:spPr/>
      <dgm:t>
        <a:bodyPr/>
        <a:lstStyle/>
        <a:p>
          <a:endParaRPr lang="en-US" sz="1200"/>
        </a:p>
      </dgm:t>
    </dgm:pt>
    <dgm:pt modelId="{16483681-5C75-488C-BE2B-5C05497565A3}" type="sibTrans" cxnId="{0E3A9370-179A-4F5F-9A15-8ACAF613DBF6}">
      <dgm:prSet/>
      <dgm:spPr/>
      <dgm:t>
        <a:bodyPr/>
        <a:lstStyle/>
        <a:p>
          <a:endParaRPr lang="en-US" sz="1200"/>
        </a:p>
      </dgm:t>
    </dgm:pt>
    <dgm:pt modelId="{2283CF70-6AFE-47BE-8A4E-F597A1EB12E5}">
      <dgm:prSet phldrT="[Text]" custT="1"/>
      <dgm:spPr/>
      <dgm:t>
        <a:bodyPr/>
        <a:lstStyle/>
        <a:p>
          <a:r>
            <a:rPr lang="en-US" sz="1200" dirty="0">
              <a:effectLst/>
              <a:latin typeface="+mn-lt"/>
              <a:ea typeface="Aptos" panose="020B0004020202020204" pitchFamily="34" charset="0"/>
              <a:cs typeface="Times New Roman" panose="02020603050405020304" pitchFamily="18" charset="0"/>
            </a:rPr>
            <a:t>A behavioral health screening or assessment for SUD or mental health disorders</a:t>
          </a:r>
          <a:endParaRPr lang="en-US" sz="1200" dirty="0"/>
        </a:p>
      </dgm:t>
    </dgm:pt>
    <dgm:pt modelId="{09EEFD09-E8B4-4D90-8735-40F8DED17271}" type="parTrans" cxnId="{70D5300A-939C-4F4F-8924-42F4BA0D4962}">
      <dgm:prSet/>
      <dgm:spPr/>
      <dgm:t>
        <a:bodyPr/>
        <a:lstStyle/>
        <a:p>
          <a:endParaRPr lang="en-US" sz="1200"/>
        </a:p>
      </dgm:t>
    </dgm:pt>
    <dgm:pt modelId="{75464F06-0125-4142-83A5-D26CAC23B0D3}" type="sibTrans" cxnId="{70D5300A-939C-4F4F-8924-42F4BA0D4962}">
      <dgm:prSet/>
      <dgm:spPr/>
      <dgm:t>
        <a:bodyPr/>
        <a:lstStyle/>
        <a:p>
          <a:endParaRPr lang="en-US" sz="1200"/>
        </a:p>
      </dgm:t>
    </dgm:pt>
    <dgm:pt modelId="{10151DB0-BCF2-4218-8A11-BC0967D6AB13}">
      <dgm:prSet custT="1"/>
      <dgm:spPr/>
      <dgm:t>
        <a:bodyPr/>
        <a:lstStyle/>
        <a:p>
          <a:r>
            <a:rPr lang="en-US" sz="1200" dirty="0">
              <a:solidFill>
                <a:schemeClr val="bg2"/>
              </a:solidFill>
            </a:rPr>
            <a:t>Pharma</a:t>
          </a:r>
        </a:p>
      </dgm:t>
    </dgm:pt>
    <dgm:pt modelId="{941AA4A2-38DC-4E76-A29C-A0AEA6476246}" type="parTrans" cxnId="{D0FE1B25-5834-498F-ACD9-F98FC2B360CD}">
      <dgm:prSet/>
      <dgm:spPr/>
      <dgm:t>
        <a:bodyPr/>
        <a:lstStyle/>
        <a:p>
          <a:endParaRPr lang="en-US" sz="1200"/>
        </a:p>
      </dgm:t>
    </dgm:pt>
    <dgm:pt modelId="{E7B4A7E7-2755-4961-85FF-1CD293305884}" type="sibTrans" cxnId="{D0FE1B25-5834-498F-ACD9-F98FC2B360CD}">
      <dgm:prSet/>
      <dgm:spPr/>
      <dgm:t>
        <a:bodyPr/>
        <a:lstStyle/>
        <a:p>
          <a:endParaRPr lang="en-US" sz="1200"/>
        </a:p>
      </dgm:t>
    </dgm:pt>
    <dgm:pt modelId="{EBF85D23-2CFF-4498-A776-190D34FEE3E0}">
      <dgm:prSet custT="1"/>
      <dgm:spPr/>
      <dgm:t>
        <a:bodyPr/>
        <a:lstStyle/>
        <a:p>
          <a:r>
            <a:rPr lang="en-US" sz="1200" dirty="0">
              <a:solidFill>
                <a:schemeClr val="bg2"/>
              </a:solidFill>
            </a:rPr>
            <a:t>Opioid Treatment</a:t>
          </a:r>
        </a:p>
      </dgm:t>
    </dgm:pt>
    <dgm:pt modelId="{749FE729-978C-405B-A8B4-D7063E563B28}" type="parTrans" cxnId="{6CFF408F-723B-454F-9823-1FDD9C2096C7}">
      <dgm:prSet/>
      <dgm:spPr/>
      <dgm:t>
        <a:bodyPr/>
        <a:lstStyle/>
        <a:p>
          <a:endParaRPr lang="en-US" sz="1200"/>
        </a:p>
      </dgm:t>
    </dgm:pt>
    <dgm:pt modelId="{26BD3CE9-872B-426A-9A68-1CAA38D08397}" type="sibTrans" cxnId="{6CFF408F-723B-454F-9823-1FDD9C2096C7}">
      <dgm:prSet/>
      <dgm:spPr/>
      <dgm:t>
        <a:bodyPr/>
        <a:lstStyle/>
        <a:p>
          <a:endParaRPr lang="en-US" sz="1200"/>
        </a:p>
      </dgm:t>
    </dgm:pt>
    <dgm:pt modelId="{92549BDA-2FE9-4D47-9D89-10D7CD2DB1FD}">
      <dgm:prSet custT="1"/>
      <dgm:spPr/>
      <dgm:t>
        <a:bodyPr/>
        <a:lstStyle/>
        <a:p>
          <a:r>
            <a:rPr lang="en-US" sz="1200" dirty="0">
              <a:effectLst/>
              <a:latin typeface="+mn-lt"/>
              <a:ea typeface="Aptos" panose="020B0004020202020204" pitchFamily="34" charset="0"/>
              <a:cs typeface="Times New Roman" panose="02020603050405020304" pitchFamily="18" charset="0"/>
            </a:rPr>
            <a:t>A pharmacotherapy dispensing event or medication treatment event</a:t>
          </a:r>
          <a:endParaRPr lang="en-US" sz="1200" dirty="0">
            <a:solidFill>
              <a:schemeClr val="tx1"/>
            </a:solidFill>
          </a:endParaRPr>
        </a:p>
      </dgm:t>
    </dgm:pt>
    <dgm:pt modelId="{049E70D2-BF0B-4C8C-89ED-6DD00DC6288A}" type="parTrans" cxnId="{AEF07BCE-9D21-48BF-80B7-148A31E8ED44}">
      <dgm:prSet/>
      <dgm:spPr/>
      <dgm:t>
        <a:bodyPr/>
        <a:lstStyle/>
        <a:p>
          <a:endParaRPr lang="en-US" sz="1200"/>
        </a:p>
      </dgm:t>
    </dgm:pt>
    <dgm:pt modelId="{E3D932E0-E2ED-4A45-9237-22B39FA3F3D6}" type="sibTrans" cxnId="{AEF07BCE-9D21-48BF-80B7-148A31E8ED44}">
      <dgm:prSet/>
      <dgm:spPr/>
      <dgm:t>
        <a:bodyPr/>
        <a:lstStyle/>
        <a:p>
          <a:endParaRPr lang="en-US" sz="1200"/>
        </a:p>
      </dgm:t>
    </dgm:pt>
    <dgm:pt modelId="{DD66745F-0EE9-4C3F-B835-8650E19BF66C}">
      <dgm:prSet custT="1"/>
      <dgm:spPr/>
      <dgm:t>
        <a:bodyPr/>
        <a:lstStyle/>
        <a:p>
          <a:r>
            <a:rPr lang="en-US" sz="950" dirty="0">
              <a:effectLst/>
              <a:latin typeface="+mn-lt"/>
              <a:ea typeface="Aptos" panose="020B0004020202020204" pitchFamily="34" charset="0"/>
              <a:cs typeface="Times New Roman" panose="02020603050405020304" pitchFamily="18" charset="0"/>
            </a:rPr>
            <a:t>Opioid treatment service that bills monthly or weekly with any diagnosis of SUD, substance use  or drug overdose</a:t>
          </a:r>
          <a:endParaRPr lang="en-US" sz="950" dirty="0">
            <a:solidFill>
              <a:schemeClr val="tx1"/>
            </a:solidFill>
          </a:endParaRPr>
        </a:p>
      </dgm:t>
    </dgm:pt>
    <dgm:pt modelId="{427BDAF9-2E2C-4454-96DD-903AD5DC67E1}" type="parTrans" cxnId="{2B4240F1-3CD4-495A-8C1B-A0C05EE2482C}">
      <dgm:prSet/>
      <dgm:spPr/>
      <dgm:t>
        <a:bodyPr/>
        <a:lstStyle/>
        <a:p>
          <a:endParaRPr lang="en-US" sz="1200"/>
        </a:p>
      </dgm:t>
    </dgm:pt>
    <dgm:pt modelId="{01E13D6D-8FF9-4791-9588-6415F51F4D47}" type="sibTrans" cxnId="{2B4240F1-3CD4-495A-8C1B-A0C05EE2482C}">
      <dgm:prSet/>
      <dgm:spPr/>
      <dgm:t>
        <a:bodyPr/>
        <a:lstStyle/>
        <a:p>
          <a:endParaRPr lang="en-US" sz="1200"/>
        </a:p>
      </dgm:t>
    </dgm:pt>
    <dgm:pt modelId="{81C7F698-0BB5-41F2-8132-73CC49D9DABB}">
      <dgm:prSet custT="1"/>
      <dgm:spPr/>
      <dgm:t>
        <a:bodyPr/>
        <a:lstStyle/>
        <a:p>
          <a:r>
            <a:rPr lang="en-US" sz="1200">
              <a:effectLst/>
              <a:latin typeface="+mn-lt"/>
              <a:ea typeface="Aptos" panose="020B0004020202020204" pitchFamily="34" charset="0"/>
              <a:cs typeface="Times New Roman" panose="02020603050405020304" pitchFamily="18" charset="0"/>
            </a:rPr>
            <a:t>With a mental health provider</a:t>
          </a:r>
          <a:endParaRPr lang="en-US" sz="1200" dirty="0"/>
        </a:p>
      </dgm:t>
    </dgm:pt>
    <dgm:pt modelId="{378AE05A-7B9A-4212-B079-11187AA67DB0}" type="parTrans" cxnId="{BE8C91DF-55A9-453B-B17F-8ADA267E1DAF}">
      <dgm:prSet/>
      <dgm:spPr/>
      <dgm:t>
        <a:bodyPr/>
        <a:lstStyle/>
        <a:p>
          <a:endParaRPr lang="en-US" sz="1200"/>
        </a:p>
      </dgm:t>
    </dgm:pt>
    <dgm:pt modelId="{7AABD37E-4DB2-4467-88C0-7198AB095876}" type="sibTrans" cxnId="{BE8C91DF-55A9-453B-B17F-8ADA267E1DAF}">
      <dgm:prSet/>
      <dgm:spPr/>
      <dgm:t>
        <a:bodyPr/>
        <a:lstStyle/>
        <a:p>
          <a:endParaRPr lang="en-US" sz="1200"/>
        </a:p>
      </dgm:t>
    </dgm:pt>
    <dgm:pt modelId="{FE1E5F60-8330-4EAD-A873-D6A4FF9A77B0}">
      <dgm:prSet custT="1"/>
      <dgm:spPr/>
      <dgm:t>
        <a:bodyPr/>
        <a:lstStyle/>
        <a:p>
          <a:r>
            <a:rPr lang="en-US" sz="1200">
              <a:effectLst/>
              <a:latin typeface="+mn-lt"/>
              <a:ea typeface="Aptos" panose="020B0004020202020204" pitchFamily="34" charset="0"/>
              <a:cs typeface="Times New Roman" panose="02020603050405020304" pitchFamily="18" charset="0"/>
            </a:rPr>
            <a:t>With a mental health provider</a:t>
          </a:r>
          <a:endParaRPr lang="en-US" sz="1200" dirty="0"/>
        </a:p>
      </dgm:t>
    </dgm:pt>
    <dgm:pt modelId="{75142C6B-1269-4488-A3F5-359C534EE383}" type="parTrans" cxnId="{F02C3FF6-F331-4B4B-A49A-DAA71BD762D2}">
      <dgm:prSet/>
      <dgm:spPr/>
      <dgm:t>
        <a:bodyPr/>
        <a:lstStyle/>
        <a:p>
          <a:endParaRPr lang="en-US" sz="1200"/>
        </a:p>
      </dgm:t>
    </dgm:pt>
    <dgm:pt modelId="{E3719E66-1BC0-40F5-B00A-45974EE6153E}" type="sibTrans" cxnId="{F02C3FF6-F331-4B4B-A49A-DAA71BD762D2}">
      <dgm:prSet/>
      <dgm:spPr/>
      <dgm:t>
        <a:bodyPr/>
        <a:lstStyle/>
        <a:p>
          <a:endParaRPr lang="en-US" sz="1200"/>
        </a:p>
      </dgm:t>
    </dgm:pt>
    <dgm:pt modelId="{BDF5B7C4-CCBC-40AE-A26B-73D44D096302}" type="pres">
      <dgm:prSet presAssocID="{44D99E1F-371E-4744-8759-21EC848D88F5}" presName="Name0" presStyleCnt="0">
        <dgm:presLayoutVars>
          <dgm:dir/>
          <dgm:animLvl val="lvl"/>
          <dgm:resizeHandles val="exact"/>
        </dgm:presLayoutVars>
      </dgm:prSet>
      <dgm:spPr/>
    </dgm:pt>
    <dgm:pt modelId="{3005BF8D-2B33-4213-90B7-A617B9D5EA6D}" type="pres">
      <dgm:prSet presAssocID="{C772F386-35D4-4E38-B76C-946258BC7520}" presName="vertFlow" presStyleCnt="0"/>
      <dgm:spPr/>
    </dgm:pt>
    <dgm:pt modelId="{0599C07D-8779-4AAC-8EBA-8875CCDDE700}" type="pres">
      <dgm:prSet presAssocID="{C772F386-35D4-4E38-B76C-946258BC7520}" presName="header" presStyleLbl="node1" presStyleIdx="0" presStyleCnt="5"/>
      <dgm:spPr/>
    </dgm:pt>
    <dgm:pt modelId="{B0164001-BC71-42A1-939B-8C29B7558E88}" type="pres">
      <dgm:prSet presAssocID="{35E4E136-42DD-472C-A2EB-A707F567F2BD}" presName="parTrans" presStyleLbl="sibTrans2D1" presStyleIdx="0" presStyleCnt="7"/>
      <dgm:spPr/>
    </dgm:pt>
    <dgm:pt modelId="{2ACEC273-29D1-4A35-A928-ED5DF05C322B}" type="pres">
      <dgm:prSet presAssocID="{B17271ED-442B-4AB3-AAF2-35D973E41833}" presName="child" presStyleLbl="alignAccFollowNode1" presStyleIdx="0" presStyleCnt="7">
        <dgm:presLayoutVars>
          <dgm:chMax val="0"/>
          <dgm:bulletEnabled val="1"/>
        </dgm:presLayoutVars>
      </dgm:prSet>
      <dgm:spPr/>
    </dgm:pt>
    <dgm:pt modelId="{105B44FC-63F6-4E4E-B108-36157286B704}" type="pres">
      <dgm:prSet presAssocID="{EA4D1279-A724-4A6B-B9AE-22224D8BDACB}" presName="sibTrans" presStyleLbl="sibTrans2D1" presStyleIdx="1" presStyleCnt="7"/>
      <dgm:spPr/>
    </dgm:pt>
    <dgm:pt modelId="{8BBFB367-755E-48C8-BC55-45D5EDD4CED0}" type="pres">
      <dgm:prSet presAssocID="{81C7F698-0BB5-41F2-8132-73CC49D9DABB}" presName="child" presStyleLbl="alignAccFollowNode1" presStyleIdx="1" presStyleCnt="7">
        <dgm:presLayoutVars>
          <dgm:chMax val="0"/>
          <dgm:bulletEnabled val="1"/>
        </dgm:presLayoutVars>
      </dgm:prSet>
      <dgm:spPr/>
    </dgm:pt>
    <dgm:pt modelId="{9AC39F98-655C-4624-92B3-E6B09FB57295}" type="pres">
      <dgm:prSet presAssocID="{C772F386-35D4-4E38-B76C-946258BC7520}" presName="hSp" presStyleCnt="0"/>
      <dgm:spPr/>
    </dgm:pt>
    <dgm:pt modelId="{63277569-6642-4600-948C-DE8C45A5D900}" type="pres">
      <dgm:prSet presAssocID="{F5A59A8B-DF30-429C-B3A7-908F8FE473D3}" presName="vertFlow" presStyleCnt="0"/>
      <dgm:spPr/>
    </dgm:pt>
    <dgm:pt modelId="{B517B980-9AD7-4AAF-BFBC-15962FC505A0}" type="pres">
      <dgm:prSet presAssocID="{F5A59A8B-DF30-429C-B3A7-908F8FE473D3}" presName="header" presStyleLbl="node1" presStyleIdx="1" presStyleCnt="5"/>
      <dgm:spPr/>
    </dgm:pt>
    <dgm:pt modelId="{36CCA97D-D34D-4B3A-ABCD-2767375C5637}" type="pres">
      <dgm:prSet presAssocID="{F2FE8719-6667-4672-AB87-ABEBB903274E}" presName="parTrans" presStyleLbl="sibTrans2D1" presStyleIdx="2" presStyleCnt="7"/>
      <dgm:spPr/>
    </dgm:pt>
    <dgm:pt modelId="{22EBFBB0-ACC1-460F-852F-A388C9B69EAF}" type="pres">
      <dgm:prSet presAssocID="{6AF3D464-F6BE-4C4D-B0D2-F6486F3BBFE1}" presName="child" presStyleLbl="alignAccFollowNode1" presStyleIdx="2" presStyleCnt="7">
        <dgm:presLayoutVars>
          <dgm:chMax val="0"/>
          <dgm:bulletEnabled val="1"/>
        </dgm:presLayoutVars>
      </dgm:prSet>
      <dgm:spPr/>
    </dgm:pt>
    <dgm:pt modelId="{5C58F93E-2666-4CB4-B5C4-0E78B5817FF1}" type="pres">
      <dgm:prSet presAssocID="{2B0488BD-D88D-4874-A1DE-F86E339A0261}" presName="sibTrans" presStyleLbl="sibTrans2D1" presStyleIdx="3" presStyleCnt="7"/>
      <dgm:spPr/>
    </dgm:pt>
    <dgm:pt modelId="{A9755FE4-3131-496D-AF71-A0388E56053D}" type="pres">
      <dgm:prSet presAssocID="{FE1E5F60-8330-4EAD-A873-D6A4FF9A77B0}" presName="child" presStyleLbl="alignAccFollowNode1" presStyleIdx="3" presStyleCnt="7">
        <dgm:presLayoutVars>
          <dgm:chMax val="0"/>
          <dgm:bulletEnabled val="1"/>
        </dgm:presLayoutVars>
      </dgm:prSet>
      <dgm:spPr/>
    </dgm:pt>
    <dgm:pt modelId="{32FEC97D-9434-45D2-9A1C-BB25860F6B0B}" type="pres">
      <dgm:prSet presAssocID="{F5A59A8B-DF30-429C-B3A7-908F8FE473D3}" presName="hSp" presStyleCnt="0"/>
      <dgm:spPr/>
    </dgm:pt>
    <dgm:pt modelId="{EA1BA379-BAE1-4446-98EA-F7675A5C6EB5}" type="pres">
      <dgm:prSet presAssocID="{DA3D2DBE-62BC-43ED-869A-0B9031C9A481}" presName="vertFlow" presStyleCnt="0"/>
      <dgm:spPr/>
    </dgm:pt>
    <dgm:pt modelId="{70981466-B98D-4019-8256-E1F0369287DB}" type="pres">
      <dgm:prSet presAssocID="{DA3D2DBE-62BC-43ED-869A-0B9031C9A481}" presName="header" presStyleLbl="node1" presStyleIdx="2" presStyleCnt="5"/>
      <dgm:spPr/>
    </dgm:pt>
    <dgm:pt modelId="{4A0861EC-0619-49ED-A1D8-F574B6D24CF4}" type="pres">
      <dgm:prSet presAssocID="{09EEFD09-E8B4-4D90-8735-40F8DED17271}" presName="parTrans" presStyleLbl="sibTrans2D1" presStyleIdx="4" presStyleCnt="7"/>
      <dgm:spPr/>
    </dgm:pt>
    <dgm:pt modelId="{956872F6-CB4A-43E0-BCE1-1B596626391A}" type="pres">
      <dgm:prSet presAssocID="{2283CF70-6AFE-47BE-8A4E-F597A1EB12E5}" presName="child" presStyleLbl="alignAccFollowNode1" presStyleIdx="4" presStyleCnt="7">
        <dgm:presLayoutVars>
          <dgm:chMax val="0"/>
          <dgm:bulletEnabled val="1"/>
        </dgm:presLayoutVars>
      </dgm:prSet>
      <dgm:spPr/>
    </dgm:pt>
    <dgm:pt modelId="{453651F5-D6E8-4705-9E94-76881F5A25B3}" type="pres">
      <dgm:prSet presAssocID="{DA3D2DBE-62BC-43ED-869A-0B9031C9A481}" presName="hSp" presStyleCnt="0"/>
      <dgm:spPr/>
    </dgm:pt>
    <dgm:pt modelId="{F1230C39-DCA8-4C10-990B-9A35039ACDA1}" type="pres">
      <dgm:prSet presAssocID="{10151DB0-BCF2-4218-8A11-BC0967D6AB13}" presName="vertFlow" presStyleCnt="0"/>
      <dgm:spPr/>
    </dgm:pt>
    <dgm:pt modelId="{22F8CEC5-E695-41F9-A811-F2EF1F33271F}" type="pres">
      <dgm:prSet presAssocID="{10151DB0-BCF2-4218-8A11-BC0967D6AB13}" presName="header" presStyleLbl="node1" presStyleIdx="3" presStyleCnt="5"/>
      <dgm:spPr/>
    </dgm:pt>
    <dgm:pt modelId="{EEC40CE4-D3C1-4558-A26B-24EF27CD7158}" type="pres">
      <dgm:prSet presAssocID="{049E70D2-BF0B-4C8C-89ED-6DD00DC6288A}" presName="parTrans" presStyleLbl="sibTrans2D1" presStyleIdx="5" presStyleCnt="7"/>
      <dgm:spPr/>
    </dgm:pt>
    <dgm:pt modelId="{B34C943C-F225-44F3-AD86-478B771FCC99}" type="pres">
      <dgm:prSet presAssocID="{92549BDA-2FE9-4D47-9D89-10D7CD2DB1FD}" presName="child" presStyleLbl="alignAccFollowNode1" presStyleIdx="5" presStyleCnt="7">
        <dgm:presLayoutVars>
          <dgm:chMax val="0"/>
          <dgm:bulletEnabled val="1"/>
        </dgm:presLayoutVars>
      </dgm:prSet>
      <dgm:spPr/>
    </dgm:pt>
    <dgm:pt modelId="{F0875231-B1EF-4F4F-B118-17DC91E8443D}" type="pres">
      <dgm:prSet presAssocID="{10151DB0-BCF2-4218-8A11-BC0967D6AB13}" presName="hSp" presStyleCnt="0"/>
      <dgm:spPr/>
    </dgm:pt>
    <dgm:pt modelId="{57D36347-963C-4203-8FA6-63A37544BA26}" type="pres">
      <dgm:prSet presAssocID="{EBF85D23-2CFF-4498-A776-190D34FEE3E0}" presName="vertFlow" presStyleCnt="0"/>
      <dgm:spPr/>
    </dgm:pt>
    <dgm:pt modelId="{AB164AB3-0D79-4BF1-AA25-50D03BD8B7BB}" type="pres">
      <dgm:prSet presAssocID="{EBF85D23-2CFF-4498-A776-190D34FEE3E0}" presName="header" presStyleLbl="node1" presStyleIdx="4" presStyleCnt="5"/>
      <dgm:spPr/>
    </dgm:pt>
    <dgm:pt modelId="{6706328A-FCD9-43C5-873D-1830D7017F5C}" type="pres">
      <dgm:prSet presAssocID="{427BDAF9-2E2C-4454-96DD-903AD5DC67E1}" presName="parTrans" presStyleLbl="sibTrans2D1" presStyleIdx="6" presStyleCnt="7"/>
      <dgm:spPr/>
    </dgm:pt>
    <dgm:pt modelId="{C71634AD-EAAD-478B-B125-0D97E8E174B1}" type="pres">
      <dgm:prSet presAssocID="{DD66745F-0EE9-4C3F-B835-8650E19BF66C}" presName="child" presStyleLbl="alignAccFollowNode1" presStyleIdx="6" presStyleCnt="7">
        <dgm:presLayoutVars>
          <dgm:chMax val="0"/>
          <dgm:bulletEnabled val="1"/>
        </dgm:presLayoutVars>
      </dgm:prSet>
      <dgm:spPr/>
    </dgm:pt>
  </dgm:ptLst>
  <dgm:cxnLst>
    <dgm:cxn modelId="{70D5300A-939C-4F4F-8924-42F4BA0D4962}" srcId="{DA3D2DBE-62BC-43ED-869A-0B9031C9A481}" destId="{2283CF70-6AFE-47BE-8A4E-F597A1EB12E5}" srcOrd="0" destOrd="0" parTransId="{09EEFD09-E8B4-4D90-8735-40F8DED17271}" sibTransId="{75464F06-0125-4142-83A5-D26CAC23B0D3}"/>
    <dgm:cxn modelId="{F4748621-570E-4C3E-8281-C9F758980925}" type="presOf" srcId="{EA4D1279-A724-4A6B-B9AE-22224D8BDACB}" destId="{105B44FC-63F6-4E4E-B108-36157286B704}" srcOrd="0" destOrd="0" presId="urn:microsoft.com/office/officeart/2005/8/layout/lProcess1"/>
    <dgm:cxn modelId="{D0FE1B25-5834-498F-ACD9-F98FC2B360CD}" srcId="{44D99E1F-371E-4744-8759-21EC848D88F5}" destId="{10151DB0-BCF2-4218-8A11-BC0967D6AB13}" srcOrd="3" destOrd="0" parTransId="{941AA4A2-38DC-4E76-A29C-A0AEA6476246}" sibTransId="{E7B4A7E7-2755-4961-85FF-1CD293305884}"/>
    <dgm:cxn modelId="{65E86727-C815-4F2F-ADAD-401C2F50A387}" type="presOf" srcId="{81C7F698-0BB5-41F2-8132-73CC49D9DABB}" destId="{8BBFB367-755E-48C8-BC55-45D5EDD4CED0}" srcOrd="0" destOrd="0" presId="urn:microsoft.com/office/officeart/2005/8/layout/lProcess1"/>
    <dgm:cxn modelId="{84407427-A501-4429-84F3-2480944C49FE}" type="presOf" srcId="{FE1E5F60-8330-4EAD-A873-D6A4FF9A77B0}" destId="{A9755FE4-3131-496D-AF71-A0388E56053D}" srcOrd="0" destOrd="0" presId="urn:microsoft.com/office/officeart/2005/8/layout/lProcess1"/>
    <dgm:cxn modelId="{349F532D-B84D-4418-A763-A7CD1736E7BA}" type="presOf" srcId="{C772F386-35D4-4E38-B76C-946258BC7520}" destId="{0599C07D-8779-4AAC-8EBA-8875CCDDE700}" srcOrd="0" destOrd="0" presId="urn:microsoft.com/office/officeart/2005/8/layout/lProcess1"/>
    <dgm:cxn modelId="{2AEDA739-2101-4C75-9226-5BF7F8D1F050}" srcId="{F5A59A8B-DF30-429C-B3A7-908F8FE473D3}" destId="{6AF3D464-F6BE-4C4D-B0D2-F6486F3BBFE1}" srcOrd="0" destOrd="0" parTransId="{F2FE8719-6667-4672-AB87-ABEBB903274E}" sibTransId="{2B0488BD-D88D-4874-A1DE-F86E339A0261}"/>
    <dgm:cxn modelId="{98E20163-3B81-4204-A42F-FBB6AED4E584}" type="presOf" srcId="{35E4E136-42DD-472C-A2EB-A707F567F2BD}" destId="{B0164001-BC71-42A1-939B-8C29B7558E88}" srcOrd="0" destOrd="0" presId="urn:microsoft.com/office/officeart/2005/8/layout/lProcess1"/>
    <dgm:cxn modelId="{2E9CF066-B5EF-4932-83DB-9B59B68E10AA}" srcId="{44D99E1F-371E-4744-8759-21EC848D88F5}" destId="{C772F386-35D4-4E38-B76C-946258BC7520}" srcOrd="0" destOrd="0" parTransId="{45D3CA95-F7BB-4B76-81A8-57EEE8AB7801}" sibTransId="{1465ADE1-F35F-4515-958A-CF0D35FC7F4A}"/>
    <dgm:cxn modelId="{845E6D48-EB58-4E90-A813-223F745A6509}" type="presOf" srcId="{09EEFD09-E8B4-4D90-8735-40F8DED17271}" destId="{4A0861EC-0619-49ED-A1D8-F574B6D24CF4}" srcOrd="0" destOrd="0" presId="urn:microsoft.com/office/officeart/2005/8/layout/lProcess1"/>
    <dgm:cxn modelId="{AA1F246E-B1FE-4880-BF89-295A46BDB8AF}" type="presOf" srcId="{2283CF70-6AFE-47BE-8A4E-F597A1EB12E5}" destId="{956872F6-CB4A-43E0-BCE1-1B596626391A}" srcOrd="0" destOrd="0" presId="urn:microsoft.com/office/officeart/2005/8/layout/lProcess1"/>
    <dgm:cxn modelId="{876BB66F-9962-440D-A960-04CFD1000872}" type="presOf" srcId="{B17271ED-442B-4AB3-AAF2-35D973E41833}" destId="{2ACEC273-29D1-4A35-A928-ED5DF05C322B}" srcOrd="0" destOrd="0" presId="urn:microsoft.com/office/officeart/2005/8/layout/lProcess1"/>
    <dgm:cxn modelId="{0E3A9370-179A-4F5F-9A15-8ACAF613DBF6}" srcId="{44D99E1F-371E-4744-8759-21EC848D88F5}" destId="{DA3D2DBE-62BC-43ED-869A-0B9031C9A481}" srcOrd="2" destOrd="0" parTransId="{483CFD57-066C-4F50-91E6-49A94633DF3F}" sibTransId="{16483681-5C75-488C-BE2B-5C05497565A3}"/>
    <dgm:cxn modelId="{19A3FF57-D0E7-415B-88D9-6C0B9F29E159}" srcId="{C772F386-35D4-4E38-B76C-946258BC7520}" destId="{B17271ED-442B-4AB3-AAF2-35D973E41833}" srcOrd="0" destOrd="0" parTransId="{35E4E136-42DD-472C-A2EB-A707F567F2BD}" sibTransId="{EA4D1279-A724-4A6B-B9AE-22224D8BDACB}"/>
    <dgm:cxn modelId="{B25BEB7B-473B-4339-92EF-E80B88AC01DB}" type="presOf" srcId="{F5A59A8B-DF30-429C-B3A7-908F8FE473D3}" destId="{B517B980-9AD7-4AAF-BFBC-15962FC505A0}" srcOrd="0" destOrd="0" presId="urn:microsoft.com/office/officeart/2005/8/layout/lProcess1"/>
    <dgm:cxn modelId="{3986847D-9AD7-4E7F-BD76-432C52D3A77F}" type="presOf" srcId="{2B0488BD-D88D-4874-A1DE-F86E339A0261}" destId="{5C58F93E-2666-4CB4-B5C4-0E78B5817FF1}" srcOrd="0" destOrd="0" presId="urn:microsoft.com/office/officeart/2005/8/layout/lProcess1"/>
    <dgm:cxn modelId="{6CFF408F-723B-454F-9823-1FDD9C2096C7}" srcId="{44D99E1F-371E-4744-8759-21EC848D88F5}" destId="{EBF85D23-2CFF-4498-A776-190D34FEE3E0}" srcOrd="4" destOrd="0" parTransId="{749FE729-978C-405B-A8B4-D7063E563B28}" sibTransId="{26BD3CE9-872B-426A-9A68-1CAA38D08397}"/>
    <dgm:cxn modelId="{5ACCDE8F-6618-4606-8E5A-F45B024509A4}" type="presOf" srcId="{049E70D2-BF0B-4C8C-89ED-6DD00DC6288A}" destId="{EEC40CE4-D3C1-4558-A26B-24EF27CD7158}" srcOrd="0" destOrd="0" presId="urn:microsoft.com/office/officeart/2005/8/layout/lProcess1"/>
    <dgm:cxn modelId="{7223E298-9E48-4739-B5BE-5982D5A58ED9}" type="presOf" srcId="{F2FE8719-6667-4672-AB87-ABEBB903274E}" destId="{36CCA97D-D34D-4B3A-ABCD-2767375C5637}" srcOrd="0" destOrd="0" presId="urn:microsoft.com/office/officeart/2005/8/layout/lProcess1"/>
    <dgm:cxn modelId="{D984319B-1137-46C5-AAE4-1A14B5723673}" type="presOf" srcId="{44D99E1F-371E-4744-8759-21EC848D88F5}" destId="{BDF5B7C4-CCBC-40AE-A26B-73D44D096302}" srcOrd="0" destOrd="0" presId="urn:microsoft.com/office/officeart/2005/8/layout/lProcess1"/>
    <dgm:cxn modelId="{5FCB2FB5-A417-4055-863A-6AB58F0827B4}" type="presOf" srcId="{DA3D2DBE-62BC-43ED-869A-0B9031C9A481}" destId="{70981466-B98D-4019-8256-E1F0369287DB}" srcOrd="0" destOrd="0" presId="urn:microsoft.com/office/officeart/2005/8/layout/lProcess1"/>
    <dgm:cxn modelId="{4819A3B6-0B2B-46AF-81BE-537F7DE5250F}" srcId="{44D99E1F-371E-4744-8759-21EC848D88F5}" destId="{F5A59A8B-DF30-429C-B3A7-908F8FE473D3}" srcOrd="1" destOrd="0" parTransId="{7DCC4820-8DFC-4873-B7B4-86B64488A152}" sibTransId="{13F76E34-7F95-4E2C-909F-A787C427CD57}"/>
    <dgm:cxn modelId="{2F81E2BA-D939-42D4-A4E9-189683ECC6D4}" type="presOf" srcId="{6AF3D464-F6BE-4C4D-B0D2-F6486F3BBFE1}" destId="{22EBFBB0-ACC1-460F-852F-A388C9B69EAF}" srcOrd="0" destOrd="0" presId="urn:microsoft.com/office/officeart/2005/8/layout/lProcess1"/>
    <dgm:cxn modelId="{FAB430CC-76B3-43D1-A769-CC48F3764067}" type="presOf" srcId="{DD66745F-0EE9-4C3F-B835-8650E19BF66C}" destId="{C71634AD-EAAD-478B-B125-0D97E8E174B1}" srcOrd="0" destOrd="0" presId="urn:microsoft.com/office/officeart/2005/8/layout/lProcess1"/>
    <dgm:cxn modelId="{AEF07BCE-9D21-48BF-80B7-148A31E8ED44}" srcId="{10151DB0-BCF2-4218-8A11-BC0967D6AB13}" destId="{92549BDA-2FE9-4D47-9D89-10D7CD2DB1FD}" srcOrd="0" destOrd="0" parTransId="{049E70D2-BF0B-4C8C-89ED-6DD00DC6288A}" sibTransId="{E3D932E0-E2ED-4A45-9237-22B39FA3F3D6}"/>
    <dgm:cxn modelId="{D1AC85DD-F83B-415A-A2E8-3E3D824FD952}" type="presOf" srcId="{10151DB0-BCF2-4218-8A11-BC0967D6AB13}" destId="{22F8CEC5-E695-41F9-A811-F2EF1F33271F}" srcOrd="0" destOrd="0" presId="urn:microsoft.com/office/officeart/2005/8/layout/lProcess1"/>
    <dgm:cxn modelId="{646FC7DD-04AD-45A2-9299-0F76D6AF24AB}" type="presOf" srcId="{92549BDA-2FE9-4D47-9D89-10D7CD2DB1FD}" destId="{B34C943C-F225-44F3-AD86-478B771FCC99}" srcOrd="0" destOrd="0" presId="urn:microsoft.com/office/officeart/2005/8/layout/lProcess1"/>
    <dgm:cxn modelId="{BE8C91DF-55A9-453B-B17F-8ADA267E1DAF}" srcId="{C772F386-35D4-4E38-B76C-946258BC7520}" destId="{81C7F698-0BB5-41F2-8132-73CC49D9DABB}" srcOrd="1" destOrd="0" parTransId="{378AE05A-7B9A-4212-B079-11187AA67DB0}" sibTransId="{7AABD37E-4DB2-4467-88C0-7198AB095876}"/>
    <dgm:cxn modelId="{2B4240F1-3CD4-495A-8C1B-A0C05EE2482C}" srcId="{EBF85D23-2CFF-4498-A776-190D34FEE3E0}" destId="{DD66745F-0EE9-4C3F-B835-8650E19BF66C}" srcOrd="0" destOrd="0" parTransId="{427BDAF9-2E2C-4454-96DD-903AD5DC67E1}" sibTransId="{01E13D6D-8FF9-4791-9588-6415F51F4D47}"/>
    <dgm:cxn modelId="{F02C3FF6-F331-4B4B-A49A-DAA71BD762D2}" srcId="{F5A59A8B-DF30-429C-B3A7-908F8FE473D3}" destId="{FE1E5F60-8330-4EAD-A873-D6A4FF9A77B0}" srcOrd="1" destOrd="0" parTransId="{75142C6B-1269-4488-A3F5-359C534EE383}" sibTransId="{E3719E66-1BC0-40F5-B00A-45974EE6153E}"/>
    <dgm:cxn modelId="{E4C665F7-64E6-46B1-9A0D-F295B7CF7B8F}" type="presOf" srcId="{427BDAF9-2E2C-4454-96DD-903AD5DC67E1}" destId="{6706328A-FCD9-43C5-873D-1830D7017F5C}" srcOrd="0" destOrd="0" presId="urn:microsoft.com/office/officeart/2005/8/layout/lProcess1"/>
    <dgm:cxn modelId="{1D1C1EFF-5C11-4BE0-B2D6-5519A44DE834}" type="presOf" srcId="{EBF85D23-2CFF-4498-A776-190D34FEE3E0}" destId="{AB164AB3-0D79-4BF1-AA25-50D03BD8B7BB}" srcOrd="0" destOrd="0" presId="urn:microsoft.com/office/officeart/2005/8/layout/lProcess1"/>
    <dgm:cxn modelId="{CD802184-BF0A-409E-901B-F72D4F9EB469}" type="presParOf" srcId="{BDF5B7C4-CCBC-40AE-A26B-73D44D096302}" destId="{3005BF8D-2B33-4213-90B7-A617B9D5EA6D}" srcOrd="0" destOrd="0" presId="urn:microsoft.com/office/officeart/2005/8/layout/lProcess1"/>
    <dgm:cxn modelId="{4182D27F-BE22-40D3-81B6-4B9689644284}" type="presParOf" srcId="{3005BF8D-2B33-4213-90B7-A617B9D5EA6D}" destId="{0599C07D-8779-4AAC-8EBA-8875CCDDE700}" srcOrd="0" destOrd="0" presId="urn:microsoft.com/office/officeart/2005/8/layout/lProcess1"/>
    <dgm:cxn modelId="{7974B621-672C-4585-9BB3-7B7B7333FB23}" type="presParOf" srcId="{3005BF8D-2B33-4213-90B7-A617B9D5EA6D}" destId="{B0164001-BC71-42A1-939B-8C29B7558E88}" srcOrd="1" destOrd="0" presId="urn:microsoft.com/office/officeart/2005/8/layout/lProcess1"/>
    <dgm:cxn modelId="{B4C007A6-284C-460B-8D6A-42E7E19661DE}" type="presParOf" srcId="{3005BF8D-2B33-4213-90B7-A617B9D5EA6D}" destId="{2ACEC273-29D1-4A35-A928-ED5DF05C322B}" srcOrd="2" destOrd="0" presId="urn:microsoft.com/office/officeart/2005/8/layout/lProcess1"/>
    <dgm:cxn modelId="{806B2F2C-8D54-47BB-BCFF-458AC7F5CD53}" type="presParOf" srcId="{3005BF8D-2B33-4213-90B7-A617B9D5EA6D}" destId="{105B44FC-63F6-4E4E-B108-36157286B704}" srcOrd="3" destOrd="0" presId="urn:microsoft.com/office/officeart/2005/8/layout/lProcess1"/>
    <dgm:cxn modelId="{5E257932-34CE-4855-9136-959F0A443341}" type="presParOf" srcId="{3005BF8D-2B33-4213-90B7-A617B9D5EA6D}" destId="{8BBFB367-755E-48C8-BC55-45D5EDD4CED0}" srcOrd="4" destOrd="0" presId="urn:microsoft.com/office/officeart/2005/8/layout/lProcess1"/>
    <dgm:cxn modelId="{CA02851B-9B0E-4B82-888B-C54DCDFF52A2}" type="presParOf" srcId="{BDF5B7C4-CCBC-40AE-A26B-73D44D096302}" destId="{9AC39F98-655C-4624-92B3-E6B09FB57295}" srcOrd="1" destOrd="0" presId="urn:microsoft.com/office/officeart/2005/8/layout/lProcess1"/>
    <dgm:cxn modelId="{0A0C2B1F-93ED-47D3-971B-C95D5F9058F9}" type="presParOf" srcId="{BDF5B7C4-CCBC-40AE-A26B-73D44D096302}" destId="{63277569-6642-4600-948C-DE8C45A5D900}" srcOrd="2" destOrd="0" presId="urn:microsoft.com/office/officeart/2005/8/layout/lProcess1"/>
    <dgm:cxn modelId="{2AB9BC7B-31EE-42E2-BF2D-E13312572404}" type="presParOf" srcId="{63277569-6642-4600-948C-DE8C45A5D900}" destId="{B517B980-9AD7-4AAF-BFBC-15962FC505A0}" srcOrd="0" destOrd="0" presId="urn:microsoft.com/office/officeart/2005/8/layout/lProcess1"/>
    <dgm:cxn modelId="{3E940C36-6D78-4C67-8470-96CE765C6183}" type="presParOf" srcId="{63277569-6642-4600-948C-DE8C45A5D900}" destId="{36CCA97D-D34D-4B3A-ABCD-2767375C5637}" srcOrd="1" destOrd="0" presId="urn:microsoft.com/office/officeart/2005/8/layout/lProcess1"/>
    <dgm:cxn modelId="{97C95E39-AF45-446F-BEC2-2A60C3EA42A2}" type="presParOf" srcId="{63277569-6642-4600-948C-DE8C45A5D900}" destId="{22EBFBB0-ACC1-460F-852F-A388C9B69EAF}" srcOrd="2" destOrd="0" presId="urn:microsoft.com/office/officeart/2005/8/layout/lProcess1"/>
    <dgm:cxn modelId="{E8FF1597-6884-4B62-81D8-C0082BA73DDC}" type="presParOf" srcId="{63277569-6642-4600-948C-DE8C45A5D900}" destId="{5C58F93E-2666-4CB4-B5C4-0E78B5817FF1}" srcOrd="3" destOrd="0" presId="urn:microsoft.com/office/officeart/2005/8/layout/lProcess1"/>
    <dgm:cxn modelId="{4638FA1C-36B9-4FE3-97A2-E9196FF7929C}" type="presParOf" srcId="{63277569-6642-4600-948C-DE8C45A5D900}" destId="{A9755FE4-3131-496D-AF71-A0388E56053D}" srcOrd="4" destOrd="0" presId="urn:microsoft.com/office/officeart/2005/8/layout/lProcess1"/>
    <dgm:cxn modelId="{A0A046C4-B730-452D-A097-F63221FE900B}" type="presParOf" srcId="{BDF5B7C4-CCBC-40AE-A26B-73D44D096302}" destId="{32FEC97D-9434-45D2-9A1C-BB25860F6B0B}" srcOrd="3" destOrd="0" presId="urn:microsoft.com/office/officeart/2005/8/layout/lProcess1"/>
    <dgm:cxn modelId="{6FC1B008-B027-4B79-9FD7-238AA407B85F}" type="presParOf" srcId="{BDF5B7C4-CCBC-40AE-A26B-73D44D096302}" destId="{EA1BA379-BAE1-4446-98EA-F7675A5C6EB5}" srcOrd="4" destOrd="0" presId="urn:microsoft.com/office/officeart/2005/8/layout/lProcess1"/>
    <dgm:cxn modelId="{4A9AA8BB-C60B-41B4-BD20-A590D10A2310}" type="presParOf" srcId="{EA1BA379-BAE1-4446-98EA-F7675A5C6EB5}" destId="{70981466-B98D-4019-8256-E1F0369287DB}" srcOrd="0" destOrd="0" presId="urn:microsoft.com/office/officeart/2005/8/layout/lProcess1"/>
    <dgm:cxn modelId="{4EFADEF1-BA26-49FB-BE97-22ED5C07BD5B}" type="presParOf" srcId="{EA1BA379-BAE1-4446-98EA-F7675A5C6EB5}" destId="{4A0861EC-0619-49ED-A1D8-F574B6D24CF4}" srcOrd="1" destOrd="0" presId="urn:microsoft.com/office/officeart/2005/8/layout/lProcess1"/>
    <dgm:cxn modelId="{7667844C-115D-4C89-A233-DBE9BB3FC5DF}" type="presParOf" srcId="{EA1BA379-BAE1-4446-98EA-F7675A5C6EB5}" destId="{956872F6-CB4A-43E0-BCE1-1B596626391A}" srcOrd="2" destOrd="0" presId="urn:microsoft.com/office/officeart/2005/8/layout/lProcess1"/>
    <dgm:cxn modelId="{7CD1E260-D122-4A1B-88BD-DF072EC3D719}" type="presParOf" srcId="{BDF5B7C4-CCBC-40AE-A26B-73D44D096302}" destId="{453651F5-D6E8-4705-9E94-76881F5A25B3}" srcOrd="5" destOrd="0" presId="urn:microsoft.com/office/officeart/2005/8/layout/lProcess1"/>
    <dgm:cxn modelId="{693BF013-A32F-4D07-871E-213F32F6D6FF}" type="presParOf" srcId="{BDF5B7C4-CCBC-40AE-A26B-73D44D096302}" destId="{F1230C39-DCA8-4C10-990B-9A35039ACDA1}" srcOrd="6" destOrd="0" presId="urn:microsoft.com/office/officeart/2005/8/layout/lProcess1"/>
    <dgm:cxn modelId="{9F7E01B1-3A64-405F-A30F-79CC86E5487A}" type="presParOf" srcId="{F1230C39-DCA8-4C10-990B-9A35039ACDA1}" destId="{22F8CEC5-E695-41F9-A811-F2EF1F33271F}" srcOrd="0" destOrd="0" presId="urn:microsoft.com/office/officeart/2005/8/layout/lProcess1"/>
    <dgm:cxn modelId="{5CA54CC8-5018-4D29-BE6A-CAFC5F2D9DC0}" type="presParOf" srcId="{F1230C39-DCA8-4C10-990B-9A35039ACDA1}" destId="{EEC40CE4-D3C1-4558-A26B-24EF27CD7158}" srcOrd="1" destOrd="0" presId="urn:microsoft.com/office/officeart/2005/8/layout/lProcess1"/>
    <dgm:cxn modelId="{890737C4-80D5-44B8-8EAB-F5F3193240E5}" type="presParOf" srcId="{F1230C39-DCA8-4C10-990B-9A35039ACDA1}" destId="{B34C943C-F225-44F3-AD86-478B771FCC99}" srcOrd="2" destOrd="0" presId="urn:microsoft.com/office/officeart/2005/8/layout/lProcess1"/>
    <dgm:cxn modelId="{C5AED155-0ED1-442A-8733-8D35AD12B138}" type="presParOf" srcId="{BDF5B7C4-CCBC-40AE-A26B-73D44D096302}" destId="{F0875231-B1EF-4F4F-B118-17DC91E8443D}" srcOrd="7" destOrd="0" presId="urn:microsoft.com/office/officeart/2005/8/layout/lProcess1"/>
    <dgm:cxn modelId="{3AA56AF2-EDC6-4063-AEC4-CD3D3C0D79BA}" type="presParOf" srcId="{BDF5B7C4-CCBC-40AE-A26B-73D44D096302}" destId="{57D36347-963C-4203-8FA6-63A37544BA26}" srcOrd="8" destOrd="0" presId="urn:microsoft.com/office/officeart/2005/8/layout/lProcess1"/>
    <dgm:cxn modelId="{01DD441C-304C-4297-AFE1-036298A4F6F3}" type="presParOf" srcId="{57D36347-963C-4203-8FA6-63A37544BA26}" destId="{AB164AB3-0D79-4BF1-AA25-50D03BD8B7BB}" srcOrd="0" destOrd="0" presId="urn:microsoft.com/office/officeart/2005/8/layout/lProcess1"/>
    <dgm:cxn modelId="{92F7A29C-6A96-4640-92FC-D684F06A574E}" type="presParOf" srcId="{57D36347-963C-4203-8FA6-63A37544BA26}" destId="{6706328A-FCD9-43C5-873D-1830D7017F5C}" srcOrd="1" destOrd="0" presId="urn:microsoft.com/office/officeart/2005/8/layout/lProcess1"/>
    <dgm:cxn modelId="{24E00743-842C-43F6-ABED-BFD70DA2F2DA}" type="presParOf" srcId="{57D36347-963C-4203-8FA6-63A37544BA26}" destId="{C71634AD-EAAD-478B-B125-0D97E8E174B1}" srcOrd="2"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89B37E-719C-4C8A-B9D9-DA8611D8A7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2292F95-7F78-45EC-867A-555E30C4AEFE}">
      <dgm:prSet phldrT="[Text]" custT="1"/>
      <dgm:spPr/>
      <dgm:t>
        <a:bodyPr/>
        <a:lstStyle/>
        <a:p>
          <a:r>
            <a:rPr lang="en-US" sz="1800" b="1" dirty="0"/>
            <a:t>Place of Service</a:t>
          </a:r>
        </a:p>
      </dgm:t>
    </dgm:pt>
    <dgm:pt modelId="{807D9867-2516-4937-8322-134BC6B26C0D}" type="parTrans" cxnId="{DB0C0A0C-A14B-4C75-9CB1-346DA827CA3A}">
      <dgm:prSet/>
      <dgm:spPr/>
      <dgm:t>
        <a:bodyPr/>
        <a:lstStyle/>
        <a:p>
          <a:endParaRPr lang="en-US"/>
        </a:p>
      </dgm:t>
    </dgm:pt>
    <dgm:pt modelId="{A028381D-174F-4645-BE93-C9E3A8778671}" type="sibTrans" cxnId="{DB0C0A0C-A14B-4C75-9CB1-346DA827CA3A}">
      <dgm:prSet/>
      <dgm:spPr/>
      <dgm:t>
        <a:bodyPr/>
        <a:lstStyle/>
        <a:p>
          <a:endParaRPr lang="en-US"/>
        </a:p>
      </dgm:t>
    </dgm:pt>
    <dgm:pt modelId="{DC46E1D7-DA93-4F52-9647-16D6B1DDF401}">
      <dgm:prSet phldrT="[Text]"/>
      <dgm:spPr/>
      <dgm:t>
        <a:bodyPr/>
        <a:lstStyle/>
        <a:p>
          <a:pPr>
            <a:buFont typeface="Arial" panose="020B0604020202020204" pitchFamily="34" charset="0"/>
            <a:buChar char="•"/>
          </a:pPr>
          <a:r>
            <a:rPr lang="en-US" dirty="0">
              <a:effectLst/>
              <a:latin typeface="+mn-lt"/>
              <a:ea typeface="Aptos" panose="020B0004020202020204" pitchFamily="34" charset="0"/>
              <a:cs typeface="Times New Roman" panose="02020603050405020304" pitchFamily="18" charset="0"/>
            </a:rPr>
            <a:t>School</a:t>
          </a:r>
          <a:endParaRPr lang="en-US" dirty="0"/>
        </a:p>
      </dgm:t>
    </dgm:pt>
    <dgm:pt modelId="{951DC3AE-B9D9-4C1E-AF29-CFE7917A6D90}" type="parTrans" cxnId="{3BF69B61-271E-4C4B-9FA4-DFB3B6983FE9}">
      <dgm:prSet/>
      <dgm:spPr/>
      <dgm:t>
        <a:bodyPr/>
        <a:lstStyle/>
        <a:p>
          <a:endParaRPr lang="en-US"/>
        </a:p>
      </dgm:t>
    </dgm:pt>
    <dgm:pt modelId="{E48EDD0E-8757-46A8-9AE7-0699B8318B3C}" type="sibTrans" cxnId="{3BF69B61-271E-4C4B-9FA4-DFB3B6983FE9}">
      <dgm:prSet/>
      <dgm:spPr/>
      <dgm:t>
        <a:bodyPr/>
        <a:lstStyle/>
        <a:p>
          <a:endParaRPr lang="en-US"/>
        </a:p>
      </dgm:t>
    </dgm:pt>
    <dgm:pt modelId="{7DDAC3D7-8D30-452C-BB12-0F90437F5CCE}">
      <dgm:prSet phldrT="[Text]" custT="1"/>
      <dgm:spPr/>
      <dgm:t>
        <a:bodyPr/>
        <a:lstStyle/>
        <a:p>
          <a:r>
            <a:rPr lang="en-US" sz="1800" b="1" dirty="0"/>
            <a:t>Type of Service</a:t>
          </a:r>
        </a:p>
      </dgm:t>
    </dgm:pt>
    <dgm:pt modelId="{269C9B9E-49D2-4515-A315-131EE8F44189}" type="parTrans" cxnId="{0E5D8AAB-3E91-4FFF-A0B5-3F433F066730}">
      <dgm:prSet/>
      <dgm:spPr/>
      <dgm:t>
        <a:bodyPr/>
        <a:lstStyle/>
        <a:p>
          <a:endParaRPr lang="en-US"/>
        </a:p>
      </dgm:t>
    </dgm:pt>
    <dgm:pt modelId="{A8CF92B6-8816-479C-B806-501629DACE41}" type="sibTrans" cxnId="{0E5D8AAB-3E91-4FFF-A0B5-3F433F066730}">
      <dgm:prSet/>
      <dgm:spPr/>
      <dgm:t>
        <a:bodyPr/>
        <a:lstStyle/>
        <a:p>
          <a:endParaRPr lang="en-US"/>
        </a:p>
      </dgm:t>
    </dgm:pt>
    <dgm:pt modelId="{D5910077-A315-4D4D-85CA-5FA46D61FAB6}">
      <dgm:prSet phldrT="[Text]"/>
      <dgm:spPr/>
      <dgm:t>
        <a:bodyPr/>
        <a:lstStyle/>
        <a:p>
          <a:pPr>
            <a:buFont typeface="Arial" panose="020B0604020202020204" pitchFamily="34" charset="0"/>
            <a:buChar char="•"/>
          </a:pPr>
          <a:r>
            <a:rPr lang="en-US" dirty="0">
              <a:latin typeface="+mn-lt"/>
            </a:rPr>
            <a:t>Visit with a Social worker </a:t>
          </a:r>
          <a:endParaRPr lang="en-US" dirty="0"/>
        </a:p>
      </dgm:t>
    </dgm:pt>
    <dgm:pt modelId="{77C4526B-8828-464B-8EE1-9513BB6F5E99}" type="parTrans" cxnId="{C50287B2-353A-469D-BFAC-9B850620E382}">
      <dgm:prSet/>
      <dgm:spPr/>
      <dgm:t>
        <a:bodyPr/>
        <a:lstStyle/>
        <a:p>
          <a:endParaRPr lang="en-US"/>
        </a:p>
      </dgm:t>
    </dgm:pt>
    <dgm:pt modelId="{B3B7E822-86E1-4230-AB9F-94B3700F6771}" type="sibTrans" cxnId="{C50287B2-353A-469D-BFAC-9B850620E382}">
      <dgm:prSet/>
      <dgm:spPr/>
      <dgm:t>
        <a:bodyPr/>
        <a:lstStyle/>
        <a:p>
          <a:endParaRPr lang="en-US"/>
        </a:p>
      </dgm:t>
    </dgm:pt>
    <dgm:pt modelId="{F34D9F4D-82CC-4EC3-BC39-BCA58AFD9AE9}">
      <dgm:prSet/>
      <dgm:spPr/>
      <dgm:t>
        <a:bodyPr/>
        <a:lstStyle/>
        <a:p>
          <a:r>
            <a:rPr lang="en-US">
              <a:effectLst/>
              <a:latin typeface="+mn-lt"/>
              <a:ea typeface="Aptos" panose="020B0004020202020204" pitchFamily="34" charset="0"/>
              <a:cs typeface="Times New Roman" panose="02020603050405020304" pitchFamily="18" charset="0"/>
            </a:rPr>
            <a:t>Prison/Correctional Facility</a:t>
          </a:r>
          <a:endParaRPr lang="en-US" dirty="0">
            <a:effectLst/>
            <a:latin typeface="+mn-lt"/>
            <a:ea typeface="Aptos" panose="020B0004020202020204" pitchFamily="34" charset="0"/>
            <a:cs typeface="Times New Roman" panose="02020603050405020304" pitchFamily="18" charset="0"/>
          </a:endParaRPr>
        </a:p>
      </dgm:t>
    </dgm:pt>
    <dgm:pt modelId="{F4F33AF9-E1F3-4009-B8B5-7816D718C6E3}" type="parTrans" cxnId="{D8F651F3-69F9-46B5-886D-BAA0A74D4363}">
      <dgm:prSet/>
      <dgm:spPr/>
      <dgm:t>
        <a:bodyPr/>
        <a:lstStyle/>
        <a:p>
          <a:endParaRPr lang="en-US"/>
        </a:p>
      </dgm:t>
    </dgm:pt>
    <dgm:pt modelId="{A8066E9A-1FE3-4C04-8E5F-C127D270A07B}" type="sibTrans" cxnId="{D8F651F3-69F9-46B5-886D-BAA0A74D4363}">
      <dgm:prSet/>
      <dgm:spPr/>
      <dgm:t>
        <a:bodyPr/>
        <a:lstStyle/>
        <a:p>
          <a:endParaRPr lang="en-US"/>
        </a:p>
      </dgm:t>
    </dgm:pt>
    <dgm:pt modelId="{A5689866-3A4D-4A45-BDE7-1CE6531D687E}">
      <dgm:prSet/>
      <dgm:spPr/>
      <dgm:t>
        <a:bodyPr/>
        <a:lstStyle/>
        <a:p>
          <a:r>
            <a:rPr lang="en-US">
              <a:effectLst/>
              <a:latin typeface="+mn-lt"/>
              <a:ea typeface="Aptos" panose="020B0004020202020204" pitchFamily="34" charset="0"/>
              <a:cs typeface="Times New Roman" panose="02020603050405020304" pitchFamily="18" charset="0"/>
            </a:rPr>
            <a:t>Office</a:t>
          </a:r>
          <a:endParaRPr lang="en-US" dirty="0">
            <a:latin typeface="+mn-lt"/>
            <a:ea typeface="Aptos" panose="020B0004020202020204" pitchFamily="34" charset="0"/>
            <a:cs typeface="Times New Roman" panose="02020603050405020304" pitchFamily="18" charset="0"/>
          </a:endParaRPr>
        </a:p>
      </dgm:t>
    </dgm:pt>
    <dgm:pt modelId="{CD137919-6BF5-465E-820B-7E1D71A0B66B}" type="parTrans" cxnId="{A8F326A8-EE51-421A-A099-E204A432ED5B}">
      <dgm:prSet/>
      <dgm:spPr/>
      <dgm:t>
        <a:bodyPr/>
        <a:lstStyle/>
        <a:p>
          <a:endParaRPr lang="en-US"/>
        </a:p>
      </dgm:t>
    </dgm:pt>
    <dgm:pt modelId="{37CF10F0-AA56-41CB-9135-7F8D313E94D3}" type="sibTrans" cxnId="{A8F326A8-EE51-421A-A099-E204A432ED5B}">
      <dgm:prSet/>
      <dgm:spPr/>
      <dgm:t>
        <a:bodyPr/>
        <a:lstStyle/>
        <a:p>
          <a:endParaRPr lang="en-US"/>
        </a:p>
      </dgm:t>
    </dgm:pt>
    <dgm:pt modelId="{1BB4CB3E-C6BC-47B1-BBD9-7F2289D7FE7A}">
      <dgm:prSet/>
      <dgm:spPr/>
      <dgm:t>
        <a:bodyPr/>
        <a:lstStyle/>
        <a:p>
          <a:r>
            <a:rPr lang="en-US">
              <a:effectLst/>
              <a:latin typeface="+mn-lt"/>
              <a:ea typeface="Aptos" panose="020B0004020202020204" pitchFamily="34" charset="0"/>
              <a:cs typeface="Times New Roman" panose="02020603050405020304" pitchFamily="18" charset="0"/>
            </a:rPr>
            <a:t>Home</a:t>
          </a:r>
          <a:endParaRPr lang="en-US" dirty="0">
            <a:effectLst/>
            <a:latin typeface="+mn-lt"/>
            <a:ea typeface="Aptos" panose="020B0004020202020204" pitchFamily="34" charset="0"/>
            <a:cs typeface="Times New Roman" panose="02020603050405020304" pitchFamily="18" charset="0"/>
          </a:endParaRPr>
        </a:p>
      </dgm:t>
    </dgm:pt>
    <dgm:pt modelId="{96D0A95E-9B43-4D9A-8833-4E8D11D738E8}" type="parTrans" cxnId="{640FEDFC-8C8E-4C29-9380-9E6BBC676171}">
      <dgm:prSet/>
      <dgm:spPr/>
      <dgm:t>
        <a:bodyPr/>
        <a:lstStyle/>
        <a:p>
          <a:endParaRPr lang="en-US"/>
        </a:p>
      </dgm:t>
    </dgm:pt>
    <dgm:pt modelId="{0825D5E6-F434-4CF9-AA6C-411F9F29EDE6}" type="sibTrans" cxnId="{640FEDFC-8C8E-4C29-9380-9E6BBC676171}">
      <dgm:prSet/>
      <dgm:spPr/>
      <dgm:t>
        <a:bodyPr/>
        <a:lstStyle/>
        <a:p>
          <a:endParaRPr lang="en-US"/>
        </a:p>
      </dgm:t>
    </dgm:pt>
    <dgm:pt modelId="{225B22D9-9C99-4B77-AE51-37979C14944F}">
      <dgm:prSet/>
      <dgm:spPr/>
      <dgm:t>
        <a:bodyPr/>
        <a:lstStyle/>
        <a:p>
          <a:r>
            <a:rPr lang="en-US">
              <a:effectLst/>
              <a:latin typeface="+mn-lt"/>
              <a:ea typeface="Aptos" panose="020B0004020202020204" pitchFamily="34" charset="0"/>
              <a:cs typeface="Times New Roman" panose="02020603050405020304" pitchFamily="18" charset="0"/>
            </a:rPr>
            <a:t>Assisted Living Facility</a:t>
          </a:r>
          <a:endParaRPr lang="en-US" dirty="0">
            <a:effectLst/>
            <a:latin typeface="+mn-lt"/>
            <a:ea typeface="Aptos" panose="020B0004020202020204" pitchFamily="34" charset="0"/>
            <a:cs typeface="Times New Roman" panose="02020603050405020304" pitchFamily="18" charset="0"/>
          </a:endParaRPr>
        </a:p>
      </dgm:t>
    </dgm:pt>
    <dgm:pt modelId="{BDF0AC20-066A-4117-A2B0-59E18BBE816D}" type="parTrans" cxnId="{8F6E8AE3-6DD2-4741-B4CD-AFA231A0579B}">
      <dgm:prSet/>
      <dgm:spPr/>
      <dgm:t>
        <a:bodyPr/>
        <a:lstStyle/>
        <a:p>
          <a:endParaRPr lang="en-US"/>
        </a:p>
      </dgm:t>
    </dgm:pt>
    <dgm:pt modelId="{C1BF8FB1-A09A-40AA-A69F-B00D41118D4F}" type="sibTrans" cxnId="{8F6E8AE3-6DD2-4741-B4CD-AFA231A0579B}">
      <dgm:prSet/>
      <dgm:spPr/>
      <dgm:t>
        <a:bodyPr/>
        <a:lstStyle/>
        <a:p>
          <a:endParaRPr lang="en-US"/>
        </a:p>
      </dgm:t>
    </dgm:pt>
    <dgm:pt modelId="{6FF933A7-B932-4FED-BCFE-9A1701C4B905}">
      <dgm:prSet/>
      <dgm:spPr/>
      <dgm:t>
        <a:bodyPr/>
        <a:lstStyle/>
        <a:p>
          <a:r>
            <a:rPr lang="en-US">
              <a:effectLst/>
              <a:latin typeface="+mn-lt"/>
              <a:ea typeface="Aptos" panose="020B0004020202020204" pitchFamily="34" charset="0"/>
              <a:cs typeface="Times New Roman" panose="02020603050405020304" pitchFamily="18" charset="0"/>
            </a:rPr>
            <a:t>Group Home</a:t>
          </a:r>
          <a:endParaRPr lang="en-US" dirty="0">
            <a:effectLst/>
            <a:latin typeface="+mn-lt"/>
            <a:ea typeface="Aptos" panose="020B0004020202020204" pitchFamily="34" charset="0"/>
            <a:cs typeface="Times New Roman" panose="02020603050405020304" pitchFamily="18" charset="0"/>
          </a:endParaRPr>
        </a:p>
      </dgm:t>
    </dgm:pt>
    <dgm:pt modelId="{B408CACE-7CB8-4A90-B210-6E1D3E143397}" type="parTrans" cxnId="{9FD1514B-FE66-40A6-9463-5FDF2DFA8DFD}">
      <dgm:prSet/>
      <dgm:spPr/>
      <dgm:t>
        <a:bodyPr/>
        <a:lstStyle/>
        <a:p>
          <a:endParaRPr lang="en-US"/>
        </a:p>
      </dgm:t>
    </dgm:pt>
    <dgm:pt modelId="{40FF839D-88DA-4CED-8823-FE4FA6141A56}" type="sibTrans" cxnId="{9FD1514B-FE66-40A6-9463-5FDF2DFA8DFD}">
      <dgm:prSet/>
      <dgm:spPr/>
      <dgm:t>
        <a:bodyPr/>
        <a:lstStyle/>
        <a:p>
          <a:endParaRPr lang="en-US"/>
        </a:p>
      </dgm:t>
    </dgm:pt>
    <dgm:pt modelId="{38A83591-37BD-4344-A0C5-1E58B9387290}">
      <dgm:prSet/>
      <dgm:spPr/>
      <dgm:t>
        <a:bodyPr/>
        <a:lstStyle/>
        <a:p>
          <a:r>
            <a:rPr lang="en-US">
              <a:effectLst/>
              <a:latin typeface="+mn-lt"/>
              <a:ea typeface="Aptos" panose="020B0004020202020204" pitchFamily="34" charset="0"/>
              <a:cs typeface="Times New Roman" panose="02020603050405020304" pitchFamily="18" charset="0"/>
            </a:rPr>
            <a:t>Mobile Unit</a:t>
          </a:r>
          <a:endParaRPr lang="en-US" dirty="0">
            <a:effectLst/>
            <a:latin typeface="+mn-lt"/>
            <a:ea typeface="Aptos" panose="020B0004020202020204" pitchFamily="34" charset="0"/>
            <a:cs typeface="Times New Roman" panose="02020603050405020304" pitchFamily="18" charset="0"/>
          </a:endParaRPr>
        </a:p>
      </dgm:t>
    </dgm:pt>
    <dgm:pt modelId="{9801AE60-8D96-4F54-9BEC-6EAA17E87C5F}" type="parTrans" cxnId="{ECA33D38-8CDB-4B79-81A9-D4B8A05AEC5D}">
      <dgm:prSet/>
      <dgm:spPr/>
      <dgm:t>
        <a:bodyPr/>
        <a:lstStyle/>
        <a:p>
          <a:endParaRPr lang="en-US"/>
        </a:p>
      </dgm:t>
    </dgm:pt>
    <dgm:pt modelId="{FE34AEBF-8D37-417A-899C-D9D069EAB497}" type="sibTrans" cxnId="{ECA33D38-8CDB-4B79-81A9-D4B8A05AEC5D}">
      <dgm:prSet/>
      <dgm:spPr/>
      <dgm:t>
        <a:bodyPr/>
        <a:lstStyle/>
        <a:p>
          <a:endParaRPr lang="en-US"/>
        </a:p>
      </dgm:t>
    </dgm:pt>
    <dgm:pt modelId="{1F1CEA43-2037-45AD-972A-4DC4C136049E}">
      <dgm:prSet/>
      <dgm:spPr/>
      <dgm:t>
        <a:bodyPr/>
        <a:lstStyle/>
        <a:p>
          <a:r>
            <a:rPr lang="en-US">
              <a:effectLst/>
              <a:latin typeface="+mn-lt"/>
              <a:ea typeface="Aptos" panose="020B0004020202020204" pitchFamily="34" charset="0"/>
              <a:cs typeface="Times New Roman" panose="02020603050405020304" pitchFamily="18" charset="0"/>
            </a:rPr>
            <a:t>Temporary Lodging</a:t>
          </a:r>
          <a:endParaRPr lang="en-US" dirty="0">
            <a:effectLst/>
            <a:latin typeface="+mn-lt"/>
            <a:ea typeface="Aptos" panose="020B0004020202020204" pitchFamily="34" charset="0"/>
            <a:cs typeface="Times New Roman" panose="02020603050405020304" pitchFamily="18" charset="0"/>
          </a:endParaRPr>
        </a:p>
      </dgm:t>
    </dgm:pt>
    <dgm:pt modelId="{CE25ECE7-1BAF-4CD5-B6FE-EDFDC3AEEBE4}" type="parTrans" cxnId="{622B970A-FED7-45F2-8B98-2424F247C2F2}">
      <dgm:prSet/>
      <dgm:spPr/>
      <dgm:t>
        <a:bodyPr/>
        <a:lstStyle/>
        <a:p>
          <a:endParaRPr lang="en-US"/>
        </a:p>
      </dgm:t>
    </dgm:pt>
    <dgm:pt modelId="{3A048AE8-67DC-410D-9B54-0AA2B8DDF4C7}" type="sibTrans" cxnId="{622B970A-FED7-45F2-8B98-2424F247C2F2}">
      <dgm:prSet/>
      <dgm:spPr/>
      <dgm:t>
        <a:bodyPr/>
        <a:lstStyle/>
        <a:p>
          <a:endParaRPr lang="en-US"/>
        </a:p>
      </dgm:t>
    </dgm:pt>
    <dgm:pt modelId="{7173D4BC-7D48-4664-8419-F935C26E3DD4}">
      <dgm:prSet/>
      <dgm:spPr/>
      <dgm:t>
        <a:bodyPr/>
        <a:lstStyle/>
        <a:p>
          <a:r>
            <a:rPr lang="en-US">
              <a:effectLst/>
              <a:latin typeface="+mn-lt"/>
              <a:ea typeface="Aptos" panose="020B0004020202020204" pitchFamily="34" charset="0"/>
              <a:cs typeface="Times New Roman" panose="02020603050405020304" pitchFamily="18" charset="0"/>
            </a:rPr>
            <a:t>Walk-in Retail Health Clinic</a:t>
          </a:r>
          <a:endParaRPr lang="en-US" dirty="0">
            <a:effectLst/>
            <a:latin typeface="+mn-lt"/>
            <a:ea typeface="Aptos" panose="020B0004020202020204" pitchFamily="34" charset="0"/>
            <a:cs typeface="Times New Roman" panose="02020603050405020304" pitchFamily="18" charset="0"/>
          </a:endParaRPr>
        </a:p>
      </dgm:t>
    </dgm:pt>
    <dgm:pt modelId="{614065A0-BD01-4553-BB63-264FEEC4482B}" type="parTrans" cxnId="{D7FB6E7D-8327-4040-9D49-15B5D627C0A2}">
      <dgm:prSet/>
      <dgm:spPr/>
      <dgm:t>
        <a:bodyPr/>
        <a:lstStyle/>
        <a:p>
          <a:endParaRPr lang="en-US"/>
        </a:p>
      </dgm:t>
    </dgm:pt>
    <dgm:pt modelId="{3438B7E9-83A6-4C88-B07A-0D8FE2F0EBB5}" type="sibTrans" cxnId="{D7FB6E7D-8327-4040-9D49-15B5D627C0A2}">
      <dgm:prSet/>
      <dgm:spPr/>
      <dgm:t>
        <a:bodyPr/>
        <a:lstStyle/>
        <a:p>
          <a:endParaRPr lang="en-US"/>
        </a:p>
      </dgm:t>
    </dgm:pt>
    <dgm:pt modelId="{8D01143A-F812-4D12-9A15-22B802A9CF0A}">
      <dgm:prSet/>
      <dgm:spPr/>
      <dgm:t>
        <a:bodyPr/>
        <a:lstStyle/>
        <a:p>
          <a:r>
            <a:rPr lang="en-US">
              <a:effectLst/>
              <a:latin typeface="+mn-lt"/>
              <a:ea typeface="Aptos" panose="020B0004020202020204" pitchFamily="34" charset="0"/>
              <a:cs typeface="Times New Roman" panose="02020603050405020304" pitchFamily="18" charset="0"/>
            </a:rPr>
            <a:t>Place of Employment-Worksite</a:t>
          </a:r>
          <a:endParaRPr lang="en-US" dirty="0">
            <a:effectLst/>
            <a:latin typeface="+mn-lt"/>
            <a:ea typeface="Aptos" panose="020B0004020202020204" pitchFamily="34" charset="0"/>
            <a:cs typeface="Times New Roman" panose="02020603050405020304" pitchFamily="18" charset="0"/>
          </a:endParaRPr>
        </a:p>
      </dgm:t>
    </dgm:pt>
    <dgm:pt modelId="{09780AD0-DB15-4D73-AFC2-B0F660952833}" type="parTrans" cxnId="{B3110D56-1AEA-4C24-81D6-8174085F4D0B}">
      <dgm:prSet/>
      <dgm:spPr/>
      <dgm:t>
        <a:bodyPr/>
        <a:lstStyle/>
        <a:p>
          <a:endParaRPr lang="en-US"/>
        </a:p>
      </dgm:t>
    </dgm:pt>
    <dgm:pt modelId="{45767873-F56B-4157-A96E-8EDA52D814A2}" type="sibTrans" cxnId="{B3110D56-1AEA-4C24-81D6-8174085F4D0B}">
      <dgm:prSet/>
      <dgm:spPr/>
      <dgm:t>
        <a:bodyPr/>
        <a:lstStyle/>
        <a:p>
          <a:endParaRPr lang="en-US"/>
        </a:p>
      </dgm:t>
    </dgm:pt>
    <dgm:pt modelId="{DB1898B7-4BAE-4516-BF95-177D3536B889}">
      <dgm:prSet/>
      <dgm:spPr/>
      <dgm:t>
        <a:bodyPr/>
        <a:lstStyle/>
        <a:p>
          <a:r>
            <a:rPr lang="en-US">
              <a:effectLst/>
              <a:latin typeface="+mn-lt"/>
              <a:ea typeface="Aptos" panose="020B0004020202020204" pitchFamily="34" charset="0"/>
              <a:cs typeface="Times New Roman" panose="02020603050405020304" pitchFamily="18" charset="0"/>
            </a:rPr>
            <a:t>Off  or On Campus-Outpatient Hospital</a:t>
          </a:r>
          <a:endParaRPr lang="en-US" dirty="0">
            <a:effectLst/>
            <a:latin typeface="+mn-lt"/>
            <a:ea typeface="Aptos" panose="020B0004020202020204" pitchFamily="34" charset="0"/>
            <a:cs typeface="Times New Roman" panose="02020603050405020304" pitchFamily="18" charset="0"/>
          </a:endParaRPr>
        </a:p>
      </dgm:t>
    </dgm:pt>
    <dgm:pt modelId="{E989FB41-DBDB-4E06-B15D-B9211B440317}" type="parTrans" cxnId="{376ADDFC-05A3-41A8-8051-E67001E9859D}">
      <dgm:prSet/>
      <dgm:spPr/>
      <dgm:t>
        <a:bodyPr/>
        <a:lstStyle/>
        <a:p>
          <a:endParaRPr lang="en-US"/>
        </a:p>
      </dgm:t>
    </dgm:pt>
    <dgm:pt modelId="{49764CDD-0AF8-4411-ADD3-24B3ED3A7840}" type="sibTrans" cxnId="{376ADDFC-05A3-41A8-8051-E67001E9859D}">
      <dgm:prSet/>
      <dgm:spPr/>
      <dgm:t>
        <a:bodyPr/>
        <a:lstStyle/>
        <a:p>
          <a:endParaRPr lang="en-US"/>
        </a:p>
      </dgm:t>
    </dgm:pt>
    <dgm:pt modelId="{B39F4EB8-2F0A-4C30-8171-D19A9902F3CC}">
      <dgm:prSet/>
      <dgm:spPr/>
      <dgm:t>
        <a:bodyPr/>
        <a:lstStyle/>
        <a:p>
          <a:r>
            <a:rPr lang="en-US">
              <a:effectLst/>
              <a:latin typeface="+mn-lt"/>
              <a:ea typeface="Aptos" panose="020B0004020202020204" pitchFamily="34" charset="0"/>
              <a:cs typeface="Times New Roman" panose="02020603050405020304" pitchFamily="18" charset="0"/>
            </a:rPr>
            <a:t>Urgent Care Facility</a:t>
          </a:r>
          <a:endParaRPr lang="en-US" dirty="0">
            <a:effectLst/>
            <a:latin typeface="+mn-lt"/>
            <a:ea typeface="Aptos" panose="020B0004020202020204" pitchFamily="34" charset="0"/>
            <a:cs typeface="Times New Roman" panose="02020603050405020304" pitchFamily="18" charset="0"/>
          </a:endParaRPr>
        </a:p>
      </dgm:t>
    </dgm:pt>
    <dgm:pt modelId="{621A9735-61B9-4F86-8553-CBBCE7687CC1}" type="parTrans" cxnId="{306C0DA1-1B1D-4B7B-9921-0CC1A4C714E6}">
      <dgm:prSet/>
      <dgm:spPr/>
      <dgm:t>
        <a:bodyPr/>
        <a:lstStyle/>
        <a:p>
          <a:endParaRPr lang="en-US"/>
        </a:p>
      </dgm:t>
    </dgm:pt>
    <dgm:pt modelId="{3D39F4B2-61D3-4EC3-9B9D-465691FD6892}" type="sibTrans" cxnId="{306C0DA1-1B1D-4B7B-9921-0CC1A4C714E6}">
      <dgm:prSet/>
      <dgm:spPr/>
      <dgm:t>
        <a:bodyPr/>
        <a:lstStyle/>
        <a:p>
          <a:endParaRPr lang="en-US"/>
        </a:p>
      </dgm:t>
    </dgm:pt>
    <dgm:pt modelId="{55BA17B9-6DD9-4F98-BA32-666F2DA50D24}">
      <dgm:prSet/>
      <dgm:spPr/>
      <dgm:t>
        <a:bodyPr/>
        <a:lstStyle/>
        <a:p>
          <a:r>
            <a:rPr lang="en-US">
              <a:effectLst/>
              <a:latin typeface="+mn-lt"/>
              <a:ea typeface="Aptos" panose="020B0004020202020204" pitchFamily="34" charset="0"/>
              <a:cs typeface="Times New Roman" panose="02020603050405020304" pitchFamily="18" charset="0"/>
            </a:rPr>
            <a:t>Custodial Care Facility</a:t>
          </a:r>
          <a:endParaRPr lang="en-US" dirty="0">
            <a:effectLst/>
            <a:latin typeface="+mn-lt"/>
            <a:ea typeface="Aptos" panose="020B0004020202020204" pitchFamily="34" charset="0"/>
            <a:cs typeface="Times New Roman" panose="02020603050405020304" pitchFamily="18" charset="0"/>
          </a:endParaRPr>
        </a:p>
      </dgm:t>
    </dgm:pt>
    <dgm:pt modelId="{373B4373-89DC-4CC2-A082-D19685CC73BB}" type="parTrans" cxnId="{F304CBB6-A06B-4872-9750-CB4524A4731B}">
      <dgm:prSet/>
      <dgm:spPr/>
      <dgm:t>
        <a:bodyPr/>
        <a:lstStyle/>
        <a:p>
          <a:endParaRPr lang="en-US"/>
        </a:p>
      </dgm:t>
    </dgm:pt>
    <dgm:pt modelId="{0650AAB6-9F73-40DB-B865-DD9CABAD9F19}" type="sibTrans" cxnId="{F304CBB6-A06B-4872-9750-CB4524A4731B}">
      <dgm:prSet/>
      <dgm:spPr/>
      <dgm:t>
        <a:bodyPr/>
        <a:lstStyle/>
        <a:p>
          <a:endParaRPr lang="en-US"/>
        </a:p>
      </dgm:t>
    </dgm:pt>
    <dgm:pt modelId="{559B7D7D-B3BD-47B5-8502-0628455EEBEE}">
      <dgm:prSet/>
      <dgm:spPr/>
      <dgm:t>
        <a:bodyPr/>
        <a:lstStyle/>
        <a:p>
          <a:r>
            <a:rPr lang="en-US">
              <a:effectLst/>
              <a:latin typeface="+mn-lt"/>
              <a:ea typeface="Aptos" panose="020B0004020202020204" pitchFamily="34" charset="0"/>
              <a:cs typeface="Times New Roman" panose="02020603050405020304" pitchFamily="18" charset="0"/>
            </a:rPr>
            <a:t>Independent Clinic</a:t>
          </a:r>
          <a:endParaRPr lang="en-US" dirty="0">
            <a:effectLst/>
            <a:latin typeface="+mn-lt"/>
            <a:ea typeface="Aptos" panose="020B0004020202020204" pitchFamily="34" charset="0"/>
            <a:cs typeface="Times New Roman" panose="02020603050405020304" pitchFamily="18" charset="0"/>
          </a:endParaRPr>
        </a:p>
      </dgm:t>
    </dgm:pt>
    <dgm:pt modelId="{FD3AEF08-15BE-4E70-A852-CDB8A2F325D6}" type="parTrans" cxnId="{DF13A38F-D5AE-4C0D-9BEC-C1DC3EAF8534}">
      <dgm:prSet/>
      <dgm:spPr/>
      <dgm:t>
        <a:bodyPr/>
        <a:lstStyle/>
        <a:p>
          <a:endParaRPr lang="en-US"/>
        </a:p>
      </dgm:t>
    </dgm:pt>
    <dgm:pt modelId="{8F347F24-2842-477C-9DBC-788756C08D09}" type="sibTrans" cxnId="{DF13A38F-D5AE-4C0D-9BEC-C1DC3EAF8534}">
      <dgm:prSet/>
      <dgm:spPr/>
      <dgm:t>
        <a:bodyPr/>
        <a:lstStyle/>
        <a:p>
          <a:endParaRPr lang="en-US"/>
        </a:p>
      </dgm:t>
    </dgm:pt>
    <dgm:pt modelId="{1DE97E69-6C42-4472-894B-7427ECE1D2D3}">
      <dgm:prSet/>
      <dgm:spPr/>
      <dgm:t>
        <a:bodyPr/>
        <a:lstStyle/>
        <a:p>
          <a:r>
            <a:rPr lang="en-US">
              <a:effectLst/>
              <a:latin typeface="+mn-lt"/>
              <a:ea typeface="Aptos" panose="020B0004020202020204" pitchFamily="34" charset="0"/>
              <a:cs typeface="Times New Roman" panose="02020603050405020304" pitchFamily="18" charset="0"/>
            </a:rPr>
            <a:t>Federally Qualified Health Center</a:t>
          </a:r>
          <a:endParaRPr lang="en-US" dirty="0">
            <a:effectLst/>
            <a:latin typeface="+mn-lt"/>
            <a:ea typeface="Aptos" panose="020B0004020202020204" pitchFamily="34" charset="0"/>
            <a:cs typeface="Times New Roman" panose="02020603050405020304" pitchFamily="18" charset="0"/>
          </a:endParaRPr>
        </a:p>
      </dgm:t>
    </dgm:pt>
    <dgm:pt modelId="{C9CBDA27-F826-430E-9C46-123A74C60352}" type="parTrans" cxnId="{69C1BDD1-5D35-4507-B035-5D65E16E49D6}">
      <dgm:prSet/>
      <dgm:spPr/>
      <dgm:t>
        <a:bodyPr/>
        <a:lstStyle/>
        <a:p>
          <a:endParaRPr lang="en-US"/>
        </a:p>
      </dgm:t>
    </dgm:pt>
    <dgm:pt modelId="{4B1CBE6A-B2DC-45B0-8B07-D1FD4D6EB254}" type="sibTrans" cxnId="{69C1BDD1-5D35-4507-B035-5D65E16E49D6}">
      <dgm:prSet/>
      <dgm:spPr/>
      <dgm:t>
        <a:bodyPr/>
        <a:lstStyle/>
        <a:p>
          <a:endParaRPr lang="en-US"/>
        </a:p>
      </dgm:t>
    </dgm:pt>
    <dgm:pt modelId="{C78CD42D-3CBC-4B2F-93A9-2321DD81771E}">
      <dgm:prSet/>
      <dgm:spPr/>
      <dgm:t>
        <a:bodyPr/>
        <a:lstStyle/>
        <a:p>
          <a:r>
            <a:rPr lang="en-US">
              <a:effectLst/>
              <a:latin typeface="+mn-lt"/>
              <a:ea typeface="Aptos" panose="020B0004020202020204" pitchFamily="34" charset="0"/>
              <a:cs typeface="Times New Roman" panose="02020603050405020304" pitchFamily="18" charset="0"/>
            </a:rPr>
            <a:t>Public Health Clinic</a:t>
          </a:r>
          <a:endParaRPr lang="en-US" dirty="0">
            <a:effectLst/>
            <a:latin typeface="+mn-lt"/>
            <a:ea typeface="Aptos" panose="020B0004020202020204" pitchFamily="34" charset="0"/>
            <a:cs typeface="Times New Roman" panose="02020603050405020304" pitchFamily="18" charset="0"/>
          </a:endParaRPr>
        </a:p>
      </dgm:t>
    </dgm:pt>
    <dgm:pt modelId="{133139A3-52F4-43C6-93AC-9ADF21A7CCA3}" type="parTrans" cxnId="{1B704355-76DA-4371-8724-C93E9DC196BE}">
      <dgm:prSet/>
      <dgm:spPr/>
      <dgm:t>
        <a:bodyPr/>
        <a:lstStyle/>
        <a:p>
          <a:endParaRPr lang="en-US"/>
        </a:p>
      </dgm:t>
    </dgm:pt>
    <dgm:pt modelId="{B6ACF0B8-C479-4C52-BDC6-9D725DAEC43F}" type="sibTrans" cxnId="{1B704355-76DA-4371-8724-C93E9DC196BE}">
      <dgm:prSet/>
      <dgm:spPr/>
      <dgm:t>
        <a:bodyPr/>
        <a:lstStyle/>
        <a:p>
          <a:endParaRPr lang="en-US"/>
        </a:p>
      </dgm:t>
    </dgm:pt>
    <dgm:pt modelId="{58E25E8B-C589-4B65-B972-B090F9FAEB58}">
      <dgm:prSet/>
      <dgm:spPr/>
      <dgm:t>
        <a:bodyPr/>
        <a:lstStyle/>
        <a:p>
          <a:r>
            <a:rPr lang="en-US" dirty="0">
              <a:effectLst/>
              <a:latin typeface="+mn-lt"/>
              <a:ea typeface="Aptos" panose="020B0004020202020204" pitchFamily="34" charset="0"/>
              <a:cs typeface="Times New Roman" panose="02020603050405020304" pitchFamily="18" charset="0"/>
            </a:rPr>
            <a:t>Rural Health Clinic</a:t>
          </a:r>
          <a:endParaRPr lang="en-US" dirty="0">
            <a:latin typeface="+mn-lt"/>
          </a:endParaRPr>
        </a:p>
      </dgm:t>
    </dgm:pt>
    <dgm:pt modelId="{37BFB66F-A502-4C1B-A144-D3C0B2C04A8D}" type="parTrans" cxnId="{8B81CFD8-A272-4F29-B39E-6C3BD4060A54}">
      <dgm:prSet/>
      <dgm:spPr/>
      <dgm:t>
        <a:bodyPr/>
        <a:lstStyle/>
        <a:p>
          <a:endParaRPr lang="en-US"/>
        </a:p>
      </dgm:t>
    </dgm:pt>
    <dgm:pt modelId="{E52E4D26-F1C8-4817-82A5-7DC54836BB1E}" type="sibTrans" cxnId="{8B81CFD8-A272-4F29-B39E-6C3BD4060A54}">
      <dgm:prSet/>
      <dgm:spPr/>
      <dgm:t>
        <a:bodyPr/>
        <a:lstStyle/>
        <a:p>
          <a:endParaRPr lang="en-US"/>
        </a:p>
      </dgm:t>
    </dgm:pt>
    <dgm:pt modelId="{CE5FC603-0AC8-49E8-834A-C5F1BE15FE9E}">
      <dgm:prSet/>
      <dgm:spPr/>
      <dgm:t>
        <a:bodyPr/>
        <a:lstStyle/>
        <a:p>
          <a:r>
            <a:rPr lang="en-US">
              <a:latin typeface="+mn-lt"/>
            </a:rPr>
            <a:t>Activity therapy</a:t>
          </a:r>
          <a:endParaRPr lang="en-US" dirty="0">
            <a:latin typeface="+mn-lt"/>
          </a:endParaRPr>
        </a:p>
      </dgm:t>
    </dgm:pt>
    <dgm:pt modelId="{1EA22663-C385-4DDC-A4D3-BF00F22EFFF8}" type="parTrans" cxnId="{55458FBC-AF15-4143-8E60-6349E1E54A14}">
      <dgm:prSet/>
      <dgm:spPr/>
      <dgm:t>
        <a:bodyPr/>
        <a:lstStyle/>
        <a:p>
          <a:endParaRPr lang="en-US"/>
        </a:p>
      </dgm:t>
    </dgm:pt>
    <dgm:pt modelId="{2DF1FC05-0757-4437-942B-13FA1DF76FB3}" type="sibTrans" cxnId="{55458FBC-AF15-4143-8E60-6349E1E54A14}">
      <dgm:prSet/>
      <dgm:spPr/>
      <dgm:t>
        <a:bodyPr/>
        <a:lstStyle/>
        <a:p>
          <a:endParaRPr lang="en-US"/>
        </a:p>
      </dgm:t>
    </dgm:pt>
    <dgm:pt modelId="{17422888-07F3-4CE2-B0F5-1948788074AF}">
      <dgm:prSet/>
      <dgm:spPr/>
      <dgm:t>
        <a:bodyPr/>
        <a:lstStyle/>
        <a:p>
          <a:r>
            <a:rPr lang="en-US">
              <a:latin typeface="+mn-lt"/>
            </a:rPr>
            <a:t>Hospital outpatient clinic visit </a:t>
          </a:r>
          <a:endParaRPr lang="en-US" dirty="0">
            <a:latin typeface="+mn-lt"/>
          </a:endParaRPr>
        </a:p>
      </dgm:t>
    </dgm:pt>
    <dgm:pt modelId="{FC980AF3-F204-4670-97F1-170E8FACFD8A}" type="parTrans" cxnId="{97D4329C-6F38-4C98-BFB1-A1E2BE485FB4}">
      <dgm:prSet/>
      <dgm:spPr/>
      <dgm:t>
        <a:bodyPr/>
        <a:lstStyle/>
        <a:p>
          <a:endParaRPr lang="en-US"/>
        </a:p>
      </dgm:t>
    </dgm:pt>
    <dgm:pt modelId="{BBFFDC7D-2838-4679-BB70-62237BEB0E06}" type="sibTrans" cxnId="{97D4329C-6F38-4C98-BFB1-A1E2BE485FB4}">
      <dgm:prSet/>
      <dgm:spPr/>
      <dgm:t>
        <a:bodyPr/>
        <a:lstStyle/>
        <a:p>
          <a:endParaRPr lang="en-US"/>
        </a:p>
      </dgm:t>
    </dgm:pt>
    <dgm:pt modelId="{5B387E19-B6EE-4784-81B1-70263AB44F2A}">
      <dgm:prSet/>
      <dgm:spPr/>
      <dgm:t>
        <a:bodyPr/>
        <a:lstStyle/>
        <a:p>
          <a:r>
            <a:rPr lang="en-US">
              <a:latin typeface="+mn-lt"/>
            </a:rPr>
            <a:t>Rural health clinic or federally qualified health center (rhc/fqhc) visit</a:t>
          </a:r>
          <a:endParaRPr lang="en-US" dirty="0">
            <a:latin typeface="+mn-lt"/>
          </a:endParaRPr>
        </a:p>
      </dgm:t>
    </dgm:pt>
    <dgm:pt modelId="{16E51988-8CC1-42C7-8931-3EEA5BB023DC}" type="parTrans" cxnId="{ECDE8E53-65D6-417A-9542-5478AC8A0A3D}">
      <dgm:prSet/>
      <dgm:spPr/>
      <dgm:t>
        <a:bodyPr/>
        <a:lstStyle/>
        <a:p>
          <a:endParaRPr lang="en-US"/>
        </a:p>
      </dgm:t>
    </dgm:pt>
    <dgm:pt modelId="{D68E5EFD-79CD-4C02-B9D8-AD06A1BB40AA}" type="sibTrans" cxnId="{ECDE8E53-65D6-417A-9542-5478AC8A0A3D}">
      <dgm:prSet/>
      <dgm:spPr/>
      <dgm:t>
        <a:bodyPr/>
        <a:lstStyle/>
        <a:p>
          <a:endParaRPr lang="en-US"/>
        </a:p>
      </dgm:t>
    </dgm:pt>
    <dgm:pt modelId="{7E8F4F00-EE84-4E87-9B31-DCEAF1782D70}">
      <dgm:prSet/>
      <dgm:spPr/>
      <dgm:t>
        <a:bodyPr/>
        <a:lstStyle/>
        <a:p>
          <a:r>
            <a:rPr lang="en-US">
              <a:latin typeface="+mn-lt"/>
            </a:rPr>
            <a:t>Behavioral health counseling and therapy</a:t>
          </a:r>
          <a:endParaRPr lang="en-US" dirty="0">
            <a:latin typeface="+mn-lt"/>
          </a:endParaRPr>
        </a:p>
      </dgm:t>
    </dgm:pt>
    <dgm:pt modelId="{C88A3BF8-5B42-486C-BD1C-6B78F6363A5A}" type="parTrans" cxnId="{CAD76313-A32D-49C9-9CB1-BFDC56F926BA}">
      <dgm:prSet/>
      <dgm:spPr/>
      <dgm:t>
        <a:bodyPr/>
        <a:lstStyle/>
        <a:p>
          <a:endParaRPr lang="en-US"/>
        </a:p>
      </dgm:t>
    </dgm:pt>
    <dgm:pt modelId="{69AF3B23-88FE-4849-950A-7D5AEBA0B402}" type="sibTrans" cxnId="{CAD76313-A32D-49C9-9CB1-BFDC56F926BA}">
      <dgm:prSet/>
      <dgm:spPr/>
      <dgm:t>
        <a:bodyPr/>
        <a:lstStyle/>
        <a:p>
          <a:endParaRPr lang="en-US"/>
        </a:p>
      </dgm:t>
    </dgm:pt>
    <dgm:pt modelId="{81CF1FFB-E34C-4118-B9DE-C66E9F08E2DF}">
      <dgm:prSet/>
      <dgm:spPr/>
      <dgm:t>
        <a:bodyPr/>
        <a:lstStyle/>
        <a:p>
          <a:r>
            <a:rPr lang="en-US">
              <a:latin typeface="+mn-lt"/>
            </a:rPr>
            <a:t>Mental health assessment, by non-physician</a:t>
          </a:r>
          <a:endParaRPr lang="en-US" dirty="0">
            <a:latin typeface="+mn-lt"/>
          </a:endParaRPr>
        </a:p>
      </dgm:t>
    </dgm:pt>
    <dgm:pt modelId="{84E87115-28FA-4CB8-8179-E8338ACDCF60}" type="parTrans" cxnId="{4A2BB123-28F5-48F8-9497-D80800D7BB6E}">
      <dgm:prSet/>
      <dgm:spPr/>
      <dgm:t>
        <a:bodyPr/>
        <a:lstStyle/>
        <a:p>
          <a:endParaRPr lang="en-US"/>
        </a:p>
      </dgm:t>
    </dgm:pt>
    <dgm:pt modelId="{4556AAE0-9A2B-4D07-97E3-998695A5EA73}" type="sibTrans" cxnId="{4A2BB123-28F5-48F8-9497-D80800D7BB6E}">
      <dgm:prSet/>
      <dgm:spPr/>
      <dgm:t>
        <a:bodyPr/>
        <a:lstStyle/>
        <a:p>
          <a:endParaRPr lang="en-US"/>
        </a:p>
      </dgm:t>
    </dgm:pt>
    <dgm:pt modelId="{6F31CCE0-7EFE-4F66-A069-5C28D2713215}">
      <dgm:prSet/>
      <dgm:spPr/>
      <dgm:t>
        <a:bodyPr/>
        <a:lstStyle/>
        <a:p>
          <a:r>
            <a:rPr lang="en-US">
              <a:latin typeface="+mn-lt"/>
            </a:rPr>
            <a:t>Medication training and support</a:t>
          </a:r>
          <a:endParaRPr lang="en-US" dirty="0">
            <a:latin typeface="+mn-lt"/>
          </a:endParaRPr>
        </a:p>
      </dgm:t>
    </dgm:pt>
    <dgm:pt modelId="{B177CDC5-DD58-4B91-88D5-C7D90A731AF4}" type="parTrans" cxnId="{DEBFD8DD-4782-4F61-B5D6-521132E86BF0}">
      <dgm:prSet/>
      <dgm:spPr/>
      <dgm:t>
        <a:bodyPr/>
        <a:lstStyle/>
        <a:p>
          <a:endParaRPr lang="en-US"/>
        </a:p>
      </dgm:t>
    </dgm:pt>
    <dgm:pt modelId="{3624D8CF-3DD0-4694-ACA5-3BB24505E5C4}" type="sibTrans" cxnId="{DEBFD8DD-4782-4F61-B5D6-521132E86BF0}">
      <dgm:prSet/>
      <dgm:spPr/>
      <dgm:t>
        <a:bodyPr/>
        <a:lstStyle/>
        <a:p>
          <a:endParaRPr lang="en-US"/>
        </a:p>
      </dgm:t>
    </dgm:pt>
    <dgm:pt modelId="{81B30F50-2CAE-40CE-BD27-C8C311B0D01C}">
      <dgm:prSet/>
      <dgm:spPr/>
      <dgm:t>
        <a:bodyPr/>
        <a:lstStyle/>
        <a:p>
          <a:r>
            <a:rPr lang="en-US">
              <a:latin typeface="+mn-lt"/>
            </a:rPr>
            <a:t>Community psychiatric supportive treatment</a:t>
          </a:r>
          <a:endParaRPr lang="en-US" dirty="0">
            <a:latin typeface="+mn-lt"/>
          </a:endParaRPr>
        </a:p>
      </dgm:t>
    </dgm:pt>
    <dgm:pt modelId="{20F31826-AD9B-4050-956D-5DF7AAC1814E}" type="parTrans" cxnId="{D38F61C0-5E1E-4396-80AE-7EF56B9538BB}">
      <dgm:prSet/>
      <dgm:spPr/>
      <dgm:t>
        <a:bodyPr/>
        <a:lstStyle/>
        <a:p>
          <a:endParaRPr lang="en-US"/>
        </a:p>
      </dgm:t>
    </dgm:pt>
    <dgm:pt modelId="{BF5CBF08-3772-4A75-9D80-FEFB986BC4B5}" type="sibTrans" cxnId="{D38F61C0-5E1E-4396-80AE-7EF56B9538BB}">
      <dgm:prSet/>
      <dgm:spPr/>
      <dgm:t>
        <a:bodyPr/>
        <a:lstStyle/>
        <a:p>
          <a:endParaRPr lang="en-US"/>
        </a:p>
      </dgm:t>
    </dgm:pt>
    <dgm:pt modelId="{AC245233-3C57-452A-B6E9-2520CB56B851}">
      <dgm:prSet/>
      <dgm:spPr/>
      <dgm:t>
        <a:bodyPr/>
        <a:lstStyle/>
        <a:p>
          <a:r>
            <a:rPr lang="en-US">
              <a:latin typeface="+mn-lt"/>
            </a:rPr>
            <a:t>Assertive community treatment</a:t>
          </a:r>
          <a:endParaRPr lang="en-US" dirty="0">
            <a:latin typeface="+mn-lt"/>
          </a:endParaRPr>
        </a:p>
      </dgm:t>
    </dgm:pt>
    <dgm:pt modelId="{B3A7C819-827F-42AB-912D-D0312D3C29BE}" type="parTrans" cxnId="{B0AC99C7-09B7-4A9F-90CB-91B964CB6D7D}">
      <dgm:prSet/>
      <dgm:spPr/>
      <dgm:t>
        <a:bodyPr/>
        <a:lstStyle/>
        <a:p>
          <a:endParaRPr lang="en-US"/>
        </a:p>
      </dgm:t>
    </dgm:pt>
    <dgm:pt modelId="{733085B0-80F3-43DF-8135-5EEDFD87E668}" type="sibTrans" cxnId="{B0AC99C7-09B7-4A9F-90CB-91B964CB6D7D}">
      <dgm:prSet/>
      <dgm:spPr/>
      <dgm:t>
        <a:bodyPr/>
        <a:lstStyle/>
        <a:p>
          <a:endParaRPr lang="en-US"/>
        </a:p>
      </dgm:t>
    </dgm:pt>
    <dgm:pt modelId="{26B154E1-D363-44C5-9E33-C77BD28C5653}">
      <dgm:prSet/>
      <dgm:spPr/>
      <dgm:t>
        <a:bodyPr/>
        <a:lstStyle/>
        <a:p>
          <a:r>
            <a:rPr lang="en-US">
              <a:latin typeface="+mn-lt"/>
            </a:rPr>
            <a:t>Crisis intervention service</a:t>
          </a:r>
          <a:endParaRPr lang="en-US" dirty="0">
            <a:latin typeface="+mn-lt"/>
          </a:endParaRPr>
        </a:p>
      </dgm:t>
    </dgm:pt>
    <dgm:pt modelId="{20BF86B5-2C8A-45E1-BBD1-9D4F5B4A85E4}" type="parTrans" cxnId="{C0F18695-B0D3-4BE7-BBDF-6CFCCB3FF84F}">
      <dgm:prSet/>
      <dgm:spPr/>
      <dgm:t>
        <a:bodyPr/>
        <a:lstStyle/>
        <a:p>
          <a:endParaRPr lang="en-US"/>
        </a:p>
      </dgm:t>
    </dgm:pt>
    <dgm:pt modelId="{2C402505-CE95-4A23-A3B6-F1847BE4CD18}" type="sibTrans" cxnId="{C0F18695-B0D3-4BE7-BBDF-6CFCCB3FF84F}">
      <dgm:prSet/>
      <dgm:spPr/>
      <dgm:t>
        <a:bodyPr/>
        <a:lstStyle/>
        <a:p>
          <a:endParaRPr lang="en-US"/>
        </a:p>
      </dgm:t>
    </dgm:pt>
    <dgm:pt modelId="{2737B0BE-B597-444E-9650-402D0246B512}">
      <dgm:prSet/>
      <dgm:spPr/>
      <dgm:t>
        <a:bodyPr/>
        <a:lstStyle/>
        <a:p>
          <a:r>
            <a:rPr lang="en-US">
              <a:latin typeface="+mn-lt"/>
            </a:rPr>
            <a:t>Psychiatric health facility service</a:t>
          </a:r>
          <a:endParaRPr lang="en-US" dirty="0">
            <a:latin typeface="+mn-lt"/>
          </a:endParaRPr>
        </a:p>
      </dgm:t>
    </dgm:pt>
    <dgm:pt modelId="{10C59C29-649A-49E7-8DA0-4DB9182CBD93}" type="parTrans" cxnId="{C09DDD98-8487-4D41-94D4-ACEB298C2BB8}">
      <dgm:prSet/>
      <dgm:spPr/>
      <dgm:t>
        <a:bodyPr/>
        <a:lstStyle/>
        <a:p>
          <a:endParaRPr lang="en-US"/>
        </a:p>
      </dgm:t>
    </dgm:pt>
    <dgm:pt modelId="{8801CEF7-D289-4387-B81A-C7BBD9ECCAB8}" type="sibTrans" cxnId="{C09DDD98-8487-4D41-94D4-ACEB298C2BB8}">
      <dgm:prSet/>
      <dgm:spPr/>
      <dgm:t>
        <a:bodyPr/>
        <a:lstStyle/>
        <a:p>
          <a:endParaRPr lang="en-US"/>
        </a:p>
      </dgm:t>
    </dgm:pt>
    <dgm:pt modelId="{8E7C7B83-4CCD-4422-B079-95DACBEEA00A}">
      <dgm:prSet/>
      <dgm:spPr/>
      <dgm:t>
        <a:bodyPr/>
        <a:lstStyle/>
        <a:p>
          <a:r>
            <a:rPr lang="en-US">
              <a:latin typeface="+mn-lt"/>
            </a:rPr>
            <a:t>Comprehensive community support services</a:t>
          </a:r>
          <a:endParaRPr lang="en-US" dirty="0">
            <a:latin typeface="+mn-lt"/>
          </a:endParaRPr>
        </a:p>
      </dgm:t>
    </dgm:pt>
    <dgm:pt modelId="{13726771-7CA6-4F78-8FF2-2E31330FDAA8}" type="parTrans" cxnId="{F5B823F8-C58F-4F18-BCB7-1E306A22ACE0}">
      <dgm:prSet/>
      <dgm:spPr/>
      <dgm:t>
        <a:bodyPr/>
        <a:lstStyle/>
        <a:p>
          <a:endParaRPr lang="en-US"/>
        </a:p>
      </dgm:t>
    </dgm:pt>
    <dgm:pt modelId="{AF843706-073A-4757-8148-36136E57C86B}" type="sibTrans" cxnId="{F5B823F8-C58F-4F18-BCB7-1E306A22ACE0}">
      <dgm:prSet/>
      <dgm:spPr/>
      <dgm:t>
        <a:bodyPr/>
        <a:lstStyle/>
        <a:p>
          <a:endParaRPr lang="en-US"/>
        </a:p>
      </dgm:t>
    </dgm:pt>
    <dgm:pt modelId="{8B5FA5AA-AC72-4BC0-BD92-D8D7C50D5E68}">
      <dgm:prSet/>
      <dgm:spPr/>
      <dgm:t>
        <a:bodyPr/>
        <a:lstStyle/>
        <a:p>
          <a:r>
            <a:rPr lang="en-US">
              <a:latin typeface="+mn-lt"/>
            </a:rPr>
            <a:t>Therapeutic behavioral services, per 15 minutes (H2019)</a:t>
          </a:r>
          <a:endParaRPr lang="en-US" dirty="0">
            <a:latin typeface="+mn-lt"/>
          </a:endParaRPr>
        </a:p>
      </dgm:t>
    </dgm:pt>
    <dgm:pt modelId="{484AF9C1-E8D6-4C62-99A1-77592757F6F4}" type="parTrans" cxnId="{FD3FC8C3-2C11-43CE-B23B-44C93F987F20}">
      <dgm:prSet/>
      <dgm:spPr/>
      <dgm:t>
        <a:bodyPr/>
        <a:lstStyle/>
        <a:p>
          <a:endParaRPr lang="en-US"/>
        </a:p>
      </dgm:t>
    </dgm:pt>
    <dgm:pt modelId="{AC417E4E-1ED9-460D-B6DB-C8AC8AD6BF40}" type="sibTrans" cxnId="{FD3FC8C3-2C11-43CE-B23B-44C93F987F20}">
      <dgm:prSet/>
      <dgm:spPr/>
      <dgm:t>
        <a:bodyPr/>
        <a:lstStyle/>
        <a:p>
          <a:endParaRPr lang="en-US"/>
        </a:p>
      </dgm:t>
    </dgm:pt>
    <dgm:pt modelId="{E4ADF388-6E75-444B-86A7-6923D4B0DA41}">
      <dgm:prSet/>
      <dgm:spPr/>
      <dgm:t>
        <a:bodyPr/>
        <a:lstStyle/>
        <a:p>
          <a:r>
            <a:rPr lang="en-US">
              <a:latin typeface="+mn-lt"/>
            </a:rPr>
            <a:t>Mental health support groups staff facilitated</a:t>
          </a:r>
          <a:endParaRPr lang="en-US" dirty="0">
            <a:latin typeface="+mn-lt"/>
          </a:endParaRPr>
        </a:p>
      </dgm:t>
    </dgm:pt>
    <dgm:pt modelId="{5F006715-4107-4F84-9360-F0807B9240E4}" type="parTrans" cxnId="{697E0AFB-B147-411C-935D-FB75378F1BDD}">
      <dgm:prSet/>
      <dgm:spPr/>
      <dgm:t>
        <a:bodyPr/>
        <a:lstStyle/>
        <a:p>
          <a:endParaRPr lang="en-US"/>
        </a:p>
      </dgm:t>
    </dgm:pt>
    <dgm:pt modelId="{D1B55D1E-F60D-4723-BF7C-CC364110D413}" type="sibTrans" cxnId="{697E0AFB-B147-411C-935D-FB75378F1BDD}">
      <dgm:prSet/>
      <dgm:spPr/>
      <dgm:t>
        <a:bodyPr/>
        <a:lstStyle/>
        <a:p>
          <a:endParaRPr lang="en-US"/>
        </a:p>
      </dgm:t>
    </dgm:pt>
    <dgm:pt modelId="{3DE27102-97E1-482A-BF0A-0E8DF6086C76}">
      <dgm:prSet/>
      <dgm:spPr/>
      <dgm:t>
        <a:bodyPr/>
        <a:lstStyle/>
        <a:p>
          <a:r>
            <a:rPr lang="en-US">
              <a:latin typeface="+mn-lt"/>
            </a:rPr>
            <a:t>Mental health support groups staff facilitated</a:t>
          </a:r>
          <a:endParaRPr lang="en-US" dirty="0">
            <a:latin typeface="+mn-lt"/>
          </a:endParaRPr>
        </a:p>
      </dgm:t>
    </dgm:pt>
    <dgm:pt modelId="{5FB8F746-D615-459E-BB22-6B89D666CD35}" type="parTrans" cxnId="{CC6EDB00-269D-47EF-9216-0639208FB9B9}">
      <dgm:prSet/>
      <dgm:spPr/>
      <dgm:t>
        <a:bodyPr/>
        <a:lstStyle/>
        <a:p>
          <a:endParaRPr lang="en-US"/>
        </a:p>
      </dgm:t>
    </dgm:pt>
    <dgm:pt modelId="{2ABE2DB0-F8ED-47F5-8693-629B18D68A8D}" type="sibTrans" cxnId="{CC6EDB00-269D-47EF-9216-0639208FB9B9}">
      <dgm:prSet/>
      <dgm:spPr/>
      <dgm:t>
        <a:bodyPr/>
        <a:lstStyle/>
        <a:p>
          <a:endParaRPr lang="en-US"/>
        </a:p>
      </dgm:t>
    </dgm:pt>
    <dgm:pt modelId="{77E6498F-6771-48C3-B34F-9C2653F52183}">
      <dgm:prSet/>
      <dgm:spPr/>
      <dgm:t>
        <a:bodyPr/>
        <a:lstStyle/>
        <a:p>
          <a:r>
            <a:rPr lang="en-US">
              <a:latin typeface="+mn-lt"/>
            </a:rPr>
            <a:t>Mental health functional therapies</a:t>
          </a:r>
          <a:endParaRPr lang="en-US" dirty="0">
            <a:latin typeface="+mn-lt"/>
          </a:endParaRPr>
        </a:p>
      </dgm:t>
    </dgm:pt>
    <dgm:pt modelId="{779C2E08-082D-43A6-A71B-5E50A10812BA}" type="parTrans" cxnId="{E6B0286C-D798-42FB-B5E5-8CBDB86710E0}">
      <dgm:prSet/>
      <dgm:spPr/>
      <dgm:t>
        <a:bodyPr/>
        <a:lstStyle/>
        <a:p>
          <a:endParaRPr lang="en-US"/>
        </a:p>
      </dgm:t>
    </dgm:pt>
    <dgm:pt modelId="{FF8A7D45-82DF-428E-B1D8-FD042E940B88}" type="sibTrans" cxnId="{E6B0286C-D798-42FB-B5E5-8CBDB86710E0}">
      <dgm:prSet/>
      <dgm:spPr/>
      <dgm:t>
        <a:bodyPr/>
        <a:lstStyle/>
        <a:p>
          <a:endParaRPr lang="en-US"/>
        </a:p>
      </dgm:t>
    </dgm:pt>
    <dgm:pt modelId="{2D4918A0-E453-4399-8EA9-7D605AB65609}">
      <dgm:prSet/>
      <dgm:spPr/>
      <dgm:t>
        <a:bodyPr/>
        <a:lstStyle/>
        <a:p>
          <a:r>
            <a:rPr lang="en-US">
              <a:latin typeface="+mn-lt"/>
            </a:rPr>
            <a:t>Postoperative follow-up visit </a:t>
          </a:r>
          <a:endParaRPr lang="en-US" dirty="0">
            <a:latin typeface="+mn-lt"/>
          </a:endParaRPr>
        </a:p>
      </dgm:t>
    </dgm:pt>
    <dgm:pt modelId="{02EF2B4B-9818-4B14-8DCC-38EE11419255}" type="parTrans" cxnId="{551A246F-37C6-471C-81B2-083260A1031A}">
      <dgm:prSet/>
      <dgm:spPr/>
      <dgm:t>
        <a:bodyPr/>
        <a:lstStyle/>
        <a:p>
          <a:endParaRPr lang="en-US"/>
        </a:p>
      </dgm:t>
    </dgm:pt>
    <dgm:pt modelId="{3E4D5188-7C62-42DB-841F-77E6D8197C75}" type="sibTrans" cxnId="{551A246F-37C6-471C-81B2-083260A1031A}">
      <dgm:prSet/>
      <dgm:spPr/>
      <dgm:t>
        <a:bodyPr/>
        <a:lstStyle/>
        <a:p>
          <a:endParaRPr lang="en-US"/>
        </a:p>
      </dgm:t>
    </dgm:pt>
    <dgm:pt modelId="{07948EE5-99A5-4400-B863-608B04CC6406}">
      <dgm:prSet/>
      <dgm:spPr/>
      <dgm:t>
        <a:bodyPr/>
        <a:lstStyle/>
        <a:p>
          <a:r>
            <a:rPr lang="en-US">
              <a:latin typeface="+mn-lt"/>
            </a:rPr>
            <a:t>Office visit for pediatric care and assessment </a:t>
          </a:r>
          <a:endParaRPr lang="en-US" dirty="0">
            <a:latin typeface="+mn-lt"/>
          </a:endParaRPr>
        </a:p>
      </dgm:t>
    </dgm:pt>
    <dgm:pt modelId="{FE87854F-0D71-4C18-9AF9-077B4585DB82}" type="parTrans" cxnId="{A5B5177A-DF19-4B37-9A2A-AD37735470F3}">
      <dgm:prSet/>
      <dgm:spPr/>
      <dgm:t>
        <a:bodyPr/>
        <a:lstStyle/>
        <a:p>
          <a:endParaRPr lang="en-US"/>
        </a:p>
      </dgm:t>
    </dgm:pt>
    <dgm:pt modelId="{DF480C02-7B6F-4A04-B38C-CB33A0EEEE31}" type="sibTrans" cxnId="{A5B5177A-DF19-4B37-9A2A-AD37735470F3}">
      <dgm:prSet/>
      <dgm:spPr/>
      <dgm:t>
        <a:bodyPr/>
        <a:lstStyle/>
        <a:p>
          <a:endParaRPr lang="en-US"/>
        </a:p>
      </dgm:t>
    </dgm:pt>
    <dgm:pt modelId="{24A4E9A6-CB41-4930-90F9-4C5F05A47938}">
      <dgm:prSet/>
      <dgm:spPr/>
      <dgm:t>
        <a:bodyPr/>
        <a:lstStyle/>
        <a:p>
          <a:r>
            <a:rPr lang="en-US" dirty="0">
              <a:latin typeface="+mn-lt"/>
            </a:rPr>
            <a:t>Annual wellness visit </a:t>
          </a:r>
        </a:p>
      </dgm:t>
    </dgm:pt>
    <dgm:pt modelId="{4EFE1233-ACD8-4E58-A2D3-721F6A3B7BF9}" type="parTrans" cxnId="{EE525409-1EA3-4A63-9437-FD81170C6F7C}">
      <dgm:prSet/>
      <dgm:spPr/>
      <dgm:t>
        <a:bodyPr/>
        <a:lstStyle/>
        <a:p>
          <a:endParaRPr lang="en-US"/>
        </a:p>
      </dgm:t>
    </dgm:pt>
    <dgm:pt modelId="{7EF0FA62-9DE1-43FE-A527-3C9F6EBB6320}" type="sibTrans" cxnId="{EE525409-1EA3-4A63-9437-FD81170C6F7C}">
      <dgm:prSet/>
      <dgm:spPr/>
      <dgm:t>
        <a:bodyPr/>
        <a:lstStyle/>
        <a:p>
          <a:endParaRPr lang="en-US"/>
        </a:p>
      </dgm:t>
    </dgm:pt>
    <dgm:pt modelId="{6C5C1C31-03B7-434D-8797-37CE74246C2C}" type="pres">
      <dgm:prSet presAssocID="{7089B37E-719C-4C8A-B9D9-DA8611D8A7A3}" presName="Name0" presStyleCnt="0">
        <dgm:presLayoutVars>
          <dgm:dir/>
          <dgm:animLvl val="lvl"/>
          <dgm:resizeHandles val="exact"/>
        </dgm:presLayoutVars>
      </dgm:prSet>
      <dgm:spPr/>
    </dgm:pt>
    <dgm:pt modelId="{743D190C-A97E-43B7-B329-51C3BA0EC120}" type="pres">
      <dgm:prSet presAssocID="{92292F95-7F78-45EC-867A-555E30C4AEFE}" presName="composite" presStyleCnt="0"/>
      <dgm:spPr/>
    </dgm:pt>
    <dgm:pt modelId="{F2531354-A34B-4EFB-AA1F-C9BA62720D1B}" type="pres">
      <dgm:prSet presAssocID="{92292F95-7F78-45EC-867A-555E30C4AEFE}" presName="parTx" presStyleLbl="alignNode1" presStyleIdx="0" presStyleCnt="2">
        <dgm:presLayoutVars>
          <dgm:chMax val="0"/>
          <dgm:chPref val="0"/>
          <dgm:bulletEnabled val="1"/>
        </dgm:presLayoutVars>
      </dgm:prSet>
      <dgm:spPr/>
    </dgm:pt>
    <dgm:pt modelId="{7E5739E0-C9ED-467A-940F-4489A413F0E2}" type="pres">
      <dgm:prSet presAssocID="{92292F95-7F78-45EC-867A-555E30C4AEFE}" presName="desTx" presStyleLbl="alignAccFollowNode1" presStyleIdx="0" presStyleCnt="2">
        <dgm:presLayoutVars>
          <dgm:bulletEnabled val="1"/>
        </dgm:presLayoutVars>
      </dgm:prSet>
      <dgm:spPr/>
    </dgm:pt>
    <dgm:pt modelId="{6086E92A-6180-487D-8EE4-EC29D490177F}" type="pres">
      <dgm:prSet presAssocID="{A028381D-174F-4645-BE93-C9E3A8778671}" presName="space" presStyleCnt="0"/>
      <dgm:spPr/>
    </dgm:pt>
    <dgm:pt modelId="{186317C1-46DC-4930-9107-0CE096A111AC}" type="pres">
      <dgm:prSet presAssocID="{7DDAC3D7-8D30-452C-BB12-0F90437F5CCE}" presName="composite" presStyleCnt="0"/>
      <dgm:spPr/>
    </dgm:pt>
    <dgm:pt modelId="{3A80A6CA-208C-4196-A49C-55868AECB9D1}" type="pres">
      <dgm:prSet presAssocID="{7DDAC3D7-8D30-452C-BB12-0F90437F5CCE}" presName="parTx" presStyleLbl="alignNode1" presStyleIdx="1" presStyleCnt="2">
        <dgm:presLayoutVars>
          <dgm:chMax val="0"/>
          <dgm:chPref val="0"/>
          <dgm:bulletEnabled val="1"/>
        </dgm:presLayoutVars>
      </dgm:prSet>
      <dgm:spPr/>
    </dgm:pt>
    <dgm:pt modelId="{194EBB3A-7895-452C-8788-C907CCBF0016}" type="pres">
      <dgm:prSet presAssocID="{7DDAC3D7-8D30-452C-BB12-0F90437F5CCE}" presName="desTx" presStyleLbl="alignAccFollowNode1" presStyleIdx="1" presStyleCnt="2">
        <dgm:presLayoutVars>
          <dgm:bulletEnabled val="1"/>
        </dgm:presLayoutVars>
      </dgm:prSet>
      <dgm:spPr/>
    </dgm:pt>
  </dgm:ptLst>
  <dgm:cxnLst>
    <dgm:cxn modelId="{CC6EDB00-269D-47EF-9216-0639208FB9B9}" srcId="{7DDAC3D7-8D30-452C-BB12-0F90437F5CCE}" destId="{3DE27102-97E1-482A-BF0A-0E8DF6086C76}" srcOrd="14" destOrd="0" parTransId="{5FB8F746-D615-459E-BB22-6B89D666CD35}" sibTransId="{2ABE2DB0-F8ED-47F5-8693-629B18D68A8D}"/>
    <dgm:cxn modelId="{8C720607-38E5-4BFD-BDB0-71940A4FACD3}" type="presOf" srcId="{2D4918A0-E453-4399-8EA9-7D605AB65609}" destId="{194EBB3A-7895-452C-8788-C907CCBF0016}" srcOrd="0" destOrd="16" presId="urn:microsoft.com/office/officeart/2005/8/layout/hList1"/>
    <dgm:cxn modelId="{EE525409-1EA3-4A63-9437-FD81170C6F7C}" srcId="{7DDAC3D7-8D30-452C-BB12-0F90437F5CCE}" destId="{24A4E9A6-CB41-4930-90F9-4C5F05A47938}" srcOrd="18" destOrd="0" parTransId="{4EFE1233-ACD8-4E58-A2D3-721F6A3B7BF9}" sibTransId="{7EF0FA62-9DE1-43FE-A527-3C9F6EBB6320}"/>
    <dgm:cxn modelId="{622B970A-FED7-45F2-8B98-2424F247C2F2}" srcId="{92292F95-7F78-45EC-867A-555E30C4AEFE}" destId="{1F1CEA43-2037-45AD-972A-4DC4C136049E}" srcOrd="7" destOrd="0" parTransId="{CE25ECE7-1BAF-4CD5-B6FE-EDFDC3AEEBE4}" sibTransId="{3A048AE8-67DC-410D-9B54-0AA2B8DDF4C7}"/>
    <dgm:cxn modelId="{1530A60B-7894-47FF-B20C-1FDDFECB7457}" type="presOf" srcId="{81B30F50-2CAE-40CE-BD27-C8C311B0D01C}" destId="{194EBB3A-7895-452C-8788-C907CCBF0016}" srcOrd="0" destOrd="7" presId="urn:microsoft.com/office/officeart/2005/8/layout/hList1"/>
    <dgm:cxn modelId="{DB0C0A0C-A14B-4C75-9CB1-346DA827CA3A}" srcId="{7089B37E-719C-4C8A-B9D9-DA8611D8A7A3}" destId="{92292F95-7F78-45EC-867A-555E30C4AEFE}" srcOrd="0" destOrd="0" parTransId="{807D9867-2516-4937-8322-134BC6B26C0D}" sibTransId="{A028381D-174F-4645-BE93-C9E3A8778671}"/>
    <dgm:cxn modelId="{CAD76313-A32D-49C9-9CB1-BFDC56F926BA}" srcId="{7DDAC3D7-8D30-452C-BB12-0F90437F5CCE}" destId="{7E8F4F00-EE84-4E87-9B31-DCEAF1782D70}" srcOrd="4" destOrd="0" parTransId="{C88A3BF8-5B42-486C-BD1C-6B78F6363A5A}" sibTransId="{69AF3B23-88FE-4849-950A-7D5AEBA0B402}"/>
    <dgm:cxn modelId="{9EAD4C15-F30B-4EB0-AA3A-A972F5477B8A}" type="presOf" srcId="{7173D4BC-7D48-4664-8419-F935C26E3DD4}" destId="{7E5739E0-C9ED-467A-940F-4489A413F0E2}" srcOrd="0" destOrd="8" presId="urn:microsoft.com/office/officeart/2005/8/layout/hList1"/>
    <dgm:cxn modelId="{75F41520-E24B-4C3E-BFE8-7B477B5C088E}" type="presOf" srcId="{DC46E1D7-DA93-4F52-9647-16D6B1DDF401}" destId="{7E5739E0-C9ED-467A-940F-4489A413F0E2}" srcOrd="0" destOrd="0" presId="urn:microsoft.com/office/officeart/2005/8/layout/hList1"/>
    <dgm:cxn modelId="{90839420-86BF-4A60-B7B4-6E250BB65B3F}" type="presOf" srcId="{E4ADF388-6E75-444B-86A7-6923D4B0DA41}" destId="{194EBB3A-7895-452C-8788-C907CCBF0016}" srcOrd="0" destOrd="13" presId="urn:microsoft.com/office/officeart/2005/8/layout/hList1"/>
    <dgm:cxn modelId="{4A2BB123-28F5-48F8-9497-D80800D7BB6E}" srcId="{7DDAC3D7-8D30-452C-BB12-0F90437F5CCE}" destId="{81CF1FFB-E34C-4118-B9DE-C66E9F08E2DF}" srcOrd="5" destOrd="0" parTransId="{84E87115-28FA-4CB8-8179-E8338ACDCF60}" sibTransId="{4556AAE0-9A2B-4D07-97E3-998695A5EA73}"/>
    <dgm:cxn modelId="{ECA33D38-8CDB-4B79-81A9-D4B8A05AEC5D}" srcId="{92292F95-7F78-45EC-867A-555E30C4AEFE}" destId="{38A83591-37BD-4344-A0C5-1E58B9387290}" srcOrd="6" destOrd="0" parTransId="{9801AE60-8D96-4F54-9BEC-6EAA17E87C5F}" sibTransId="{FE34AEBF-8D37-417A-899C-D9D069EAB497}"/>
    <dgm:cxn modelId="{38C11539-4041-4CE3-90B2-1B01A7A4336F}" type="presOf" srcId="{58E25E8B-C589-4B65-B972-B090F9FAEB58}" destId="{7E5739E0-C9ED-467A-940F-4489A413F0E2}" srcOrd="0" destOrd="16" presId="urn:microsoft.com/office/officeart/2005/8/layout/hList1"/>
    <dgm:cxn modelId="{D2BC863B-E547-47F7-AC2B-AC46CB7D9D6F}" type="presOf" srcId="{26B154E1-D363-44C5-9E33-C77BD28C5653}" destId="{194EBB3A-7895-452C-8788-C907CCBF0016}" srcOrd="0" destOrd="9" presId="urn:microsoft.com/office/officeart/2005/8/layout/hList1"/>
    <dgm:cxn modelId="{BFC20E40-B5D2-4016-9D56-D33001FAB6C4}" type="presOf" srcId="{7089B37E-719C-4C8A-B9D9-DA8611D8A7A3}" destId="{6C5C1C31-03B7-434D-8797-37CE74246C2C}" srcOrd="0" destOrd="0" presId="urn:microsoft.com/office/officeart/2005/8/layout/hList1"/>
    <dgm:cxn modelId="{1D357D5C-C5F4-4474-A4BB-05E7F1664351}" type="presOf" srcId="{38A83591-37BD-4344-A0C5-1E58B9387290}" destId="{7E5739E0-C9ED-467A-940F-4489A413F0E2}" srcOrd="0" destOrd="6" presId="urn:microsoft.com/office/officeart/2005/8/layout/hList1"/>
    <dgm:cxn modelId="{3D04AE5C-F8E4-4FA4-BF4E-32E122235E14}" type="presOf" srcId="{6F31CCE0-7EFE-4F66-A069-5C28D2713215}" destId="{194EBB3A-7895-452C-8788-C907CCBF0016}" srcOrd="0" destOrd="6" presId="urn:microsoft.com/office/officeart/2005/8/layout/hList1"/>
    <dgm:cxn modelId="{24325F5E-D977-47F7-902D-A7280D30652E}" type="presOf" srcId="{8B5FA5AA-AC72-4BC0-BD92-D8D7C50D5E68}" destId="{194EBB3A-7895-452C-8788-C907CCBF0016}" srcOrd="0" destOrd="12" presId="urn:microsoft.com/office/officeart/2005/8/layout/hList1"/>
    <dgm:cxn modelId="{DD9D345F-0CF5-4C8F-972D-861A4FDC49B2}" type="presOf" srcId="{1BB4CB3E-C6BC-47B1-BBD9-7F2289D7FE7A}" destId="{7E5739E0-C9ED-467A-940F-4489A413F0E2}" srcOrd="0" destOrd="3" presId="urn:microsoft.com/office/officeart/2005/8/layout/hList1"/>
    <dgm:cxn modelId="{3BF69B61-271E-4C4B-9FA4-DFB3B6983FE9}" srcId="{92292F95-7F78-45EC-867A-555E30C4AEFE}" destId="{DC46E1D7-DA93-4F52-9647-16D6B1DDF401}" srcOrd="0" destOrd="0" parTransId="{951DC3AE-B9D9-4C1E-AF29-CFE7917A6D90}" sibTransId="{E48EDD0E-8757-46A8-9AE7-0699B8318B3C}"/>
    <dgm:cxn modelId="{DA388345-AC86-4707-B976-648FD59D658B}" type="presOf" srcId="{225B22D9-9C99-4B77-AE51-37979C14944F}" destId="{7E5739E0-C9ED-467A-940F-4489A413F0E2}" srcOrd="0" destOrd="4" presId="urn:microsoft.com/office/officeart/2005/8/layout/hList1"/>
    <dgm:cxn modelId="{FC412647-9305-41C9-ACE3-B1CAE1D73EDB}" type="presOf" srcId="{DB1898B7-4BAE-4516-BF95-177D3536B889}" destId="{7E5739E0-C9ED-467A-940F-4489A413F0E2}" srcOrd="0" destOrd="10" presId="urn:microsoft.com/office/officeart/2005/8/layout/hList1"/>
    <dgm:cxn modelId="{3E5CBE48-5494-44AE-B008-8F9F3B70AE5E}" type="presOf" srcId="{CE5FC603-0AC8-49E8-834A-C5F1BE15FE9E}" destId="{194EBB3A-7895-452C-8788-C907CCBF0016}" srcOrd="0" destOrd="1" presId="urn:microsoft.com/office/officeart/2005/8/layout/hList1"/>
    <dgm:cxn modelId="{939BDF48-8939-435C-BACF-2760A8CD1D53}" type="presOf" srcId="{77E6498F-6771-48C3-B34F-9C2653F52183}" destId="{194EBB3A-7895-452C-8788-C907CCBF0016}" srcOrd="0" destOrd="15" presId="urn:microsoft.com/office/officeart/2005/8/layout/hList1"/>
    <dgm:cxn modelId="{9FD1514B-FE66-40A6-9463-5FDF2DFA8DFD}" srcId="{92292F95-7F78-45EC-867A-555E30C4AEFE}" destId="{6FF933A7-B932-4FED-BCFE-9A1701C4B905}" srcOrd="5" destOrd="0" parTransId="{B408CACE-7CB8-4A90-B210-6E1D3E143397}" sibTransId="{40FF839D-88DA-4CED-8823-FE4FA6141A56}"/>
    <dgm:cxn modelId="{2B75BF6B-279A-42A8-B579-C1925C2D3518}" type="presOf" srcId="{24A4E9A6-CB41-4930-90F9-4C5F05A47938}" destId="{194EBB3A-7895-452C-8788-C907CCBF0016}" srcOrd="0" destOrd="18" presId="urn:microsoft.com/office/officeart/2005/8/layout/hList1"/>
    <dgm:cxn modelId="{E6B0286C-D798-42FB-B5E5-8CBDB86710E0}" srcId="{7DDAC3D7-8D30-452C-BB12-0F90437F5CCE}" destId="{77E6498F-6771-48C3-B34F-9C2653F52183}" srcOrd="15" destOrd="0" parTransId="{779C2E08-082D-43A6-A71B-5E50A10812BA}" sibTransId="{FF8A7D45-82DF-428E-B1D8-FD042E940B88}"/>
    <dgm:cxn modelId="{551A246F-37C6-471C-81B2-083260A1031A}" srcId="{7DDAC3D7-8D30-452C-BB12-0F90437F5CCE}" destId="{2D4918A0-E453-4399-8EA9-7D605AB65609}" srcOrd="16" destOrd="0" parTransId="{02EF2B4B-9818-4B14-8DCC-38EE11419255}" sibTransId="{3E4D5188-7C62-42DB-841F-77E6D8197C75}"/>
    <dgm:cxn modelId="{ECDE8E53-65D6-417A-9542-5478AC8A0A3D}" srcId="{7DDAC3D7-8D30-452C-BB12-0F90437F5CCE}" destId="{5B387E19-B6EE-4784-81B1-70263AB44F2A}" srcOrd="3" destOrd="0" parTransId="{16E51988-8CC1-42C7-8931-3EEA5BB023DC}" sibTransId="{D68E5EFD-79CD-4C02-B9D8-AD06A1BB40AA}"/>
    <dgm:cxn modelId="{1B704355-76DA-4371-8724-C93E9DC196BE}" srcId="{92292F95-7F78-45EC-867A-555E30C4AEFE}" destId="{C78CD42D-3CBC-4B2F-93A9-2321DD81771E}" srcOrd="15" destOrd="0" parTransId="{133139A3-52F4-43C6-93AC-9ADF21A7CCA3}" sibTransId="{B6ACF0B8-C479-4C52-BDC6-9D725DAEC43F}"/>
    <dgm:cxn modelId="{B3110D56-1AEA-4C24-81D6-8174085F4D0B}" srcId="{92292F95-7F78-45EC-867A-555E30C4AEFE}" destId="{8D01143A-F812-4D12-9A15-22B802A9CF0A}" srcOrd="9" destOrd="0" parTransId="{09780AD0-DB15-4D73-AFC2-B0F660952833}" sibTransId="{45767873-F56B-4157-A96E-8EDA52D814A2}"/>
    <dgm:cxn modelId="{F019E556-B1FA-4084-B035-A142D8150910}" type="presOf" srcId="{AC245233-3C57-452A-B6E9-2520CB56B851}" destId="{194EBB3A-7895-452C-8788-C907CCBF0016}" srcOrd="0" destOrd="8" presId="urn:microsoft.com/office/officeart/2005/8/layout/hList1"/>
    <dgm:cxn modelId="{A5B5177A-DF19-4B37-9A2A-AD37735470F3}" srcId="{7DDAC3D7-8D30-452C-BB12-0F90437F5CCE}" destId="{07948EE5-99A5-4400-B863-608B04CC6406}" srcOrd="17" destOrd="0" parTransId="{FE87854F-0D71-4C18-9AF9-077B4585DB82}" sibTransId="{DF480C02-7B6F-4A04-B38C-CB33A0EEEE31}"/>
    <dgm:cxn modelId="{19A2CD5A-2505-4EF7-ADCB-5D1BC504FAF6}" type="presOf" srcId="{559B7D7D-B3BD-47B5-8502-0628455EEBEE}" destId="{7E5739E0-C9ED-467A-940F-4489A413F0E2}" srcOrd="0" destOrd="13" presId="urn:microsoft.com/office/officeart/2005/8/layout/hList1"/>
    <dgm:cxn modelId="{6A7D237B-45CB-4310-9967-9801BF3D89B0}" type="presOf" srcId="{8E7C7B83-4CCD-4422-B079-95DACBEEA00A}" destId="{194EBB3A-7895-452C-8788-C907CCBF0016}" srcOrd="0" destOrd="11" presId="urn:microsoft.com/office/officeart/2005/8/layout/hList1"/>
    <dgm:cxn modelId="{D7FB6E7D-8327-4040-9D49-15B5D627C0A2}" srcId="{92292F95-7F78-45EC-867A-555E30C4AEFE}" destId="{7173D4BC-7D48-4664-8419-F935C26E3DD4}" srcOrd="8" destOrd="0" parTransId="{614065A0-BD01-4553-BB63-264FEEC4482B}" sibTransId="{3438B7E9-83A6-4C88-B07A-0D8FE2F0EBB5}"/>
    <dgm:cxn modelId="{52095F83-477C-4BE5-81EB-1A1E6782D823}" type="presOf" srcId="{17422888-07F3-4CE2-B0F5-1948788074AF}" destId="{194EBB3A-7895-452C-8788-C907CCBF0016}" srcOrd="0" destOrd="2" presId="urn:microsoft.com/office/officeart/2005/8/layout/hList1"/>
    <dgm:cxn modelId="{06A73F86-B9BE-40DE-90AF-EC4F30A4475C}" type="presOf" srcId="{3DE27102-97E1-482A-BF0A-0E8DF6086C76}" destId="{194EBB3A-7895-452C-8788-C907CCBF0016}" srcOrd="0" destOrd="14" presId="urn:microsoft.com/office/officeart/2005/8/layout/hList1"/>
    <dgm:cxn modelId="{DF13A38F-D5AE-4C0D-9BEC-C1DC3EAF8534}" srcId="{92292F95-7F78-45EC-867A-555E30C4AEFE}" destId="{559B7D7D-B3BD-47B5-8502-0628455EEBEE}" srcOrd="13" destOrd="0" parTransId="{FD3AEF08-15BE-4E70-A852-CDB8A2F325D6}" sibTransId="{8F347F24-2842-477C-9DBC-788756C08D09}"/>
    <dgm:cxn modelId="{C0F18695-B0D3-4BE7-BBDF-6CFCCB3FF84F}" srcId="{7DDAC3D7-8D30-452C-BB12-0F90437F5CCE}" destId="{26B154E1-D363-44C5-9E33-C77BD28C5653}" srcOrd="9" destOrd="0" parTransId="{20BF86B5-2C8A-45E1-BBD1-9D4F5B4A85E4}" sibTransId="{2C402505-CE95-4A23-A3B6-F1847BE4CD18}"/>
    <dgm:cxn modelId="{C09DDD98-8487-4D41-94D4-ACEB298C2BB8}" srcId="{7DDAC3D7-8D30-452C-BB12-0F90437F5CCE}" destId="{2737B0BE-B597-444E-9650-402D0246B512}" srcOrd="10" destOrd="0" parTransId="{10C59C29-649A-49E7-8DA0-4DB9182CBD93}" sibTransId="{8801CEF7-D289-4387-B81A-C7BBD9ECCAB8}"/>
    <dgm:cxn modelId="{97D4329C-6F38-4C98-BFB1-A1E2BE485FB4}" srcId="{7DDAC3D7-8D30-452C-BB12-0F90437F5CCE}" destId="{17422888-07F3-4CE2-B0F5-1948788074AF}" srcOrd="2" destOrd="0" parTransId="{FC980AF3-F204-4670-97F1-170E8FACFD8A}" sibTransId="{BBFFDC7D-2838-4679-BB70-62237BEB0E06}"/>
    <dgm:cxn modelId="{1380EC9F-7484-4326-9218-BAA59CA187C9}" type="presOf" srcId="{A5689866-3A4D-4A45-BDE7-1CE6531D687E}" destId="{7E5739E0-C9ED-467A-940F-4489A413F0E2}" srcOrd="0" destOrd="2" presId="urn:microsoft.com/office/officeart/2005/8/layout/hList1"/>
    <dgm:cxn modelId="{306C0DA1-1B1D-4B7B-9921-0CC1A4C714E6}" srcId="{92292F95-7F78-45EC-867A-555E30C4AEFE}" destId="{B39F4EB8-2F0A-4C30-8171-D19A9902F3CC}" srcOrd="11" destOrd="0" parTransId="{621A9735-61B9-4F86-8553-CBBCE7687CC1}" sibTransId="{3D39F4B2-61D3-4EC3-9B9D-465691FD6892}"/>
    <dgm:cxn modelId="{0E8D37A3-6BB9-4536-8228-A1E9428A20B2}" type="presOf" srcId="{55BA17B9-6DD9-4F98-BA32-666F2DA50D24}" destId="{7E5739E0-C9ED-467A-940F-4489A413F0E2}" srcOrd="0" destOrd="12" presId="urn:microsoft.com/office/officeart/2005/8/layout/hList1"/>
    <dgm:cxn modelId="{E84FC0A7-CFFE-4295-9EE3-1F2B778F74DA}" type="presOf" srcId="{92292F95-7F78-45EC-867A-555E30C4AEFE}" destId="{F2531354-A34B-4EFB-AA1F-C9BA62720D1B}" srcOrd="0" destOrd="0" presId="urn:microsoft.com/office/officeart/2005/8/layout/hList1"/>
    <dgm:cxn modelId="{A8F326A8-EE51-421A-A099-E204A432ED5B}" srcId="{92292F95-7F78-45EC-867A-555E30C4AEFE}" destId="{A5689866-3A4D-4A45-BDE7-1CE6531D687E}" srcOrd="2" destOrd="0" parTransId="{CD137919-6BF5-465E-820B-7E1D71A0B66B}" sibTransId="{37CF10F0-AA56-41CB-9135-7F8D313E94D3}"/>
    <dgm:cxn modelId="{09982CAB-494B-480A-BB2E-D70399465E58}" type="presOf" srcId="{8D01143A-F812-4D12-9A15-22B802A9CF0A}" destId="{7E5739E0-C9ED-467A-940F-4489A413F0E2}" srcOrd="0" destOrd="9" presId="urn:microsoft.com/office/officeart/2005/8/layout/hList1"/>
    <dgm:cxn modelId="{0E5D8AAB-3E91-4FFF-A0B5-3F433F066730}" srcId="{7089B37E-719C-4C8A-B9D9-DA8611D8A7A3}" destId="{7DDAC3D7-8D30-452C-BB12-0F90437F5CCE}" srcOrd="1" destOrd="0" parTransId="{269C9B9E-49D2-4515-A315-131EE8F44189}" sibTransId="{A8CF92B6-8816-479C-B806-501629DACE41}"/>
    <dgm:cxn modelId="{59C91CB1-0311-44EA-9459-DD536B8F0AE8}" type="presOf" srcId="{7E8F4F00-EE84-4E87-9B31-DCEAF1782D70}" destId="{194EBB3A-7895-452C-8788-C907CCBF0016}" srcOrd="0" destOrd="4" presId="urn:microsoft.com/office/officeart/2005/8/layout/hList1"/>
    <dgm:cxn modelId="{C50287B2-353A-469D-BFAC-9B850620E382}" srcId="{7DDAC3D7-8D30-452C-BB12-0F90437F5CCE}" destId="{D5910077-A315-4D4D-85CA-5FA46D61FAB6}" srcOrd="0" destOrd="0" parTransId="{77C4526B-8828-464B-8EE1-9513BB6F5E99}" sibTransId="{B3B7E822-86E1-4230-AB9F-94B3700F6771}"/>
    <dgm:cxn modelId="{FED80CB3-D6D5-4F67-AA9A-038DCDF6B2FB}" type="presOf" srcId="{81CF1FFB-E34C-4118-B9DE-C66E9F08E2DF}" destId="{194EBB3A-7895-452C-8788-C907CCBF0016}" srcOrd="0" destOrd="5" presId="urn:microsoft.com/office/officeart/2005/8/layout/hList1"/>
    <dgm:cxn modelId="{F304CBB6-A06B-4872-9750-CB4524A4731B}" srcId="{92292F95-7F78-45EC-867A-555E30C4AEFE}" destId="{55BA17B9-6DD9-4F98-BA32-666F2DA50D24}" srcOrd="12" destOrd="0" parTransId="{373B4373-89DC-4CC2-A082-D19685CC73BB}" sibTransId="{0650AAB6-9F73-40DB-B865-DD9CABAD9F19}"/>
    <dgm:cxn modelId="{746946BA-1B8C-4159-94E7-CDE999908A88}" type="presOf" srcId="{1DE97E69-6C42-4472-894B-7427ECE1D2D3}" destId="{7E5739E0-C9ED-467A-940F-4489A413F0E2}" srcOrd="0" destOrd="14" presId="urn:microsoft.com/office/officeart/2005/8/layout/hList1"/>
    <dgm:cxn modelId="{55458FBC-AF15-4143-8E60-6349E1E54A14}" srcId="{7DDAC3D7-8D30-452C-BB12-0F90437F5CCE}" destId="{CE5FC603-0AC8-49E8-834A-C5F1BE15FE9E}" srcOrd="1" destOrd="0" parTransId="{1EA22663-C385-4DDC-A4D3-BF00F22EFFF8}" sibTransId="{2DF1FC05-0757-4437-942B-13FA1DF76FB3}"/>
    <dgm:cxn modelId="{772943BD-5CDE-41A2-8A7F-2B8E385CA966}" type="presOf" srcId="{C78CD42D-3CBC-4B2F-93A9-2321DD81771E}" destId="{7E5739E0-C9ED-467A-940F-4489A413F0E2}" srcOrd="0" destOrd="15" presId="urn:microsoft.com/office/officeart/2005/8/layout/hList1"/>
    <dgm:cxn modelId="{234C1FBF-A40D-4E11-9C42-6F8659EDC8C8}" type="presOf" srcId="{F34D9F4D-82CC-4EC3-BC39-BCA58AFD9AE9}" destId="{7E5739E0-C9ED-467A-940F-4489A413F0E2}" srcOrd="0" destOrd="1" presId="urn:microsoft.com/office/officeart/2005/8/layout/hList1"/>
    <dgm:cxn modelId="{D38F61C0-5E1E-4396-80AE-7EF56B9538BB}" srcId="{7DDAC3D7-8D30-452C-BB12-0F90437F5CCE}" destId="{81B30F50-2CAE-40CE-BD27-C8C311B0D01C}" srcOrd="7" destOrd="0" parTransId="{20F31826-AD9B-4050-956D-5DF7AAC1814E}" sibTransId="{BF5CBF08-3772-4A75-9D80-FEFB986BC4B5}"/>
    <dgm:cxn modelId="{FD3FC8C3-2C11-43CE-B23B-44C93F987F20}" srcId="{7DDAC3D7-8D30-452C-BB12-0F90437F5CCE}" destId="{8B5FA5AA-AC72-4BC0-BD92-D8D7C50D5E68}" srcOrd="12" destOrd="0" parTransId="{484AF9C1-E8D6-4C62-99A1-77592757F6F4}" sibTransId="{AC417E4E-1ED9-460D-B6DB-C8AC8AD6BF40}"/>
    <dgm:cxn modelId="{B0AC99C7-09B7-4A9F-90CB-91B964CB6D7D}" srcId="{7DDAC3D7-8D30-452C-BB12-0F90437F5CCE}" destId="{AC245233-3C57-452A-B6E9-2520CB56B851}" srcOrd="8" destOrd="0" parTransId="{B3A7C819-827F-42AB-912D-D0312D3C29BE}" sibTransId="{733085B0-80F3-43DF-8135-5EEDFD87E668}"/>
    <dgm:cxn modelId="{53FE21CC-68B8-4BC2-ABDF-2EB326BF2FBE}" type="presOf" srcId="{5B387E19-B6EE-4784-81B1-70263AB44F2A}" destId="{194EBB3A-7895-452C-8788-C907CCBF0016}" srcOrd="0" destOrd="3" presId="urn:microsoft.com/office/officeart/2005/8/layout/hList1"/>
    <dgm:cxn modelId="{875C53CD-DCF6-4123-9D50-F37CE39137E4}" type="presOf" srcId="{1F1CEA43-2037-45AD-972A-4DC4C136049E}" destId="{7E5739E0-C9ED-467A-940F-4489A413F0E2}" srcOrd="0" destOrd="7" presId="urn:microsoft.com/office/officeart/2005/8/layout/hList1"/>
    <dgm:cxn modelId="{69C1BDD1-5D35-4507-B035-5D65E16E49D6}" srcId="{92292F95-7F78-45EC-867A-555E30C4AEFE}" destId="{1DE97E69-6C42-4472-894B-7427ECE1D2D3}" srcOrd="14" destOrd="0" parTransId="{C9CBDA27-F826-430E-9C46-123A74C60352}" sibTransId="{4B1CBE6A-B2DC-45B0-8B07-D1FD4D6EB254}"/>
    <dgm:cxn modelId="{4C33B5D2-23F6-4FCC-8C22-3CC7D525B3AC}" type="presOf" srcId="{B39F4EB8-2F0A-4C30-8171-D19A9902F3CC}" destId="{7E5739E0-C9ED-467A-940F-4489A413F0E2}" srcOrd="0" destOrd="11" presId="urn:microsoft.com/office/officeart/2005/8/layout/hList1"/>
    <dgm:cxn modelId="{58FEF2D4-099E-4490-AE6B-90EE86A3B4F3}" type="presOf" srcId="{07948EE5-99A5-4400-B863-608B04CC6406}" destId="{194EBB3A-7895-452C-8788-C907CCBF0016}" srcOrd="0" destOrd="17" presId="urn:microsoft.com/office/officeart/2005/8/layout/hList1"/>
    <dgm:cxn modelId="{8B81CFD8-A272-4F29-B39E-6C3BD4060A54}" srcId="{92292F95-7F78-45EC-867A-555E30C4AEFE}" destId="{58E25E8B-C589-4B65-B972-B090F9FAEB58}" srcOrd="16" destOrd="0" parTransId="{37BFB66F-A502-4C1B-A144-D3C0B2C04A8D}" sibTransId="{E52E4D26-F1C8-4817-82A5-7DC54836BB1E}"/>
    <dgm:cxn modelId="{1AE530DC-375D-497D-BB4A-EC75F2646C11}" type="presOf" srcId="{7DDAC3D7-8D30-452C-BB12-0F90437F5CCE}" destId="{3A80A6CA-208C-4196-A49C-55868AECB9D1}" srcOrd="0" destOrd="0" presId="urn:microsoft.com/office/officeart/2005/8/layout/hList1"/>
    <dgm:cxn modelId="{5F5C46DC-E8A9-40F6-ABCC-6B959A67272A}" type="presOf" srcId="{6FF933A7-B932-4FED-BCFE-9A1701C4B905}" destId="{7E5739E0-C9ED-467A-940F-4489A413F0E2}" srcOrd="0" destOrd="5" presId="urn:microsoft.com/office/officeart/2005/8/layout/hList1"/>
    <dgm:cxn modelId="{DEBFD8DD-4782-4F61-B5D6-521132E86BF0}" srcId="{7DDAC3D7-8D30-452C-BB12-0F90437F5CCE}" destId="{6F31CCE0-7EFE-4F66-A069-5C28D2713215}" srcOrd="6" destOrd="0" parTransId="{B177CDC5-DD58-4B91-88D5-C7D90A731AF4}" sibTransId="{3624D8CF-3DD0-4694-ACA5-3BB24505E5C4}"/>
    <dgm:cxn modelId="{8F6E8AE3-6DD2-4741-B4CD-AFA231A0579B}" srcId="{92292F95-7F78-45EC-867A-555E30C4AEFE}" destId="{225B22D9-9C99-4B77-AE51-37979C14944F}" srcOrd="4" destOrd="0" parTransId="{BDF0AC20-066A-4117-A2B0-59E18BBE816D}" sibTransId="{C1BF8FB1-A09A-40AA-A69F-B00D41118D4F}"/>
    <dgm:cxn modelId="{EEC4F9EC-4942-4ABC-A3BF-C25E3C475840}" type="presOf" srcId="{2737B0BE-B597-444E-9650-402D0246B512}" destId="{194EBB3A-7895-452C-8788-C907CCBF0016}" srcOrd="0" destOrd="10" presId="urn:microsoft.com/office/officeart/2005/8/layout/hList1"/>
    <dgm:cxn modelId="{D8F651F3-69F9-46B5-886D-BAA0A74D4363}" srcId="{92292F95-7F78-45EC-867A-555E30C4AEFE}" destId="{F34D9F4D-82CC-4EC3-BC39-BCA58AFD9AE9}" srcOrd="1" destOrd="0" parTransId="{F4F33AF9-E1F3-4009-B8B5-7816D718C6E3}" sibTransId="{A8066E9A-1FE3-4C04-8E5F-C127D270A07B}"/>
    <dgm:cxn modelId="{F5B823F8-C58F-4F18-BCB7-1E306A22ACE0}" srcId="{7DDAC3D7-8D30-452C-BB12-0F90437F5CCE}" destId="{8E7C7B83-4CCD-4422-B079-95DACBEEA00A}" srcOrd="11" destOrd="0" parTransId="{13726771-7CA6-4F78-8FF2-2E31330FDAA8}" sibTransId="{AF843706-073A-4757-8148-36136E57C86B}"/>
    <dgm:cxn modelId="{697E0AFB-B147-411C-935D-FB75378F1BDD}" srcId="{7DDAC3D7-8D30-452C-BB12-0F90437F5CCE}" destId="{E4ADF388-6E75-444B-86A7-6923D4B0DA41}" srcOrd="13" destOrd="0" parTransId="{5F006715-4107-4F84-9360-F0807B9240E4}" sibTransId="{D1B55D1E-F60D-4723-BF7C-CC364110D413}"/>
    <dgm:cxn modelId="{376ADDFC-05A3-41A8-8051-E67001E9859D}" srcId="{92292F95-7F78-45EC-867A-555E30C4AEFE}" destId="{DB1898B7-4BAE-4516-BF95-177D3536B889}" srcOrd="10" destOrd="0" parTransId="{E989FB41-DBDB-4E06-B15D-B9211B440317}" sibTransId="{49764CDD-0AF8-4411-ADD3-24B3ED3A7840}"/>
    <dgm:cxn modelId="{640FEDFC-8C8E-4C29-9380-9E6BBC676171}" srcId="{92292F95-7F78-45EC-867A-555E30C4AEFE}" destId="{1BB4CB3E-C6BC-47B1-BBD9-7F2289D7FE7A}" srcOrd="3" destOrd="0" parTransId="{96D0A95E-9B43-4D9A-8833-4E8D11D738E8}" sibTransId="{0825D5E6-F434-4CF9-AA6C-411F9F29EDE6}"/>
    <dgm:cxn modelId="{25AD8CFF-1575-4DFD-AB03-B9AF4741B0DC}" type="presOf" srcId="{D5910077-A315-4D4D-85CA-5FA46D61FAB6}" destId="{194EBB3A-7895-452C-8788-C907CCBF0016}" srcOrd="0" destOrd="0" presId="urn:microsoft.com/office/officeart/2005/8/layout/hList1"/>
    <dgm:cxn modelId="{C4C5ED37-B419-46A2-AC5F-90EA4BE04AD0}" type="presParOf" srcId="{6C5C1C31-03B7-434D-8797-37CE74246C2C}" destId="{743D190C-A97E-43B7-B329-51C3BA0EC120}" srcOrd="0" destOrd="0" presId="urn:microsoft.com/office/officeart/2005/8/layout/hList1"/>
    <dgm:cxn modelId="{3987DC7C-07E2-4A1B-86A8-61A5AF97053E}" type="presParOf" srcId="{743D190C-A97E-43B7-B329-51C3BA0EC120}" destId="{F2531354-A34B-4EFB-AA1F-C9BA62720D1B}" srcOrd="0" destOrd="0" presId="urn:microsoft.com/office/officeart/2005/8/layout/hList1"/>
    <dgm:cxn modelId="{5188AEEE-DD58-4087-B900-09F0C9F0ABC9}" type="presParOf" srcId="{743D190C-A97E-43B7-B329-51C3BA0EC120}" destId="{7E5739E0-C9ED-467A-940F-4489A413F0E2}" srcOrd="1" destOrd="0" presId="urn:microsoft.com/office/officeart/2005/8/layout/hList1"/>
    <dgm:cxn modelId="{6864480F-FFBF-406D-859D-4B8C779350E2}" type="presParOf" srcId="{6C5C1C31-03B7-434D-8797-37CE74246C2C}" destId="{6086E92A-6180-487D-8EE4-EC29D490177F}" srcOrd="1" destOrd="0" presId="urn:microsoft.com/office/officeart/2005/8/layout/hList1"/>
    <dgm:cxn modelId="{2214DE7C-29AE-43C2-9188-D9EA2EB1EB05}" type="presParOf" srcId="{6C5C1C31-03B7-434D-8797-37CE74246C2C}" destId="{186317C1-46DC-4930-9107-0CE096A111AC}" srcOrd="2" destOrd="0" presId="urn:microsoft.com/office/officeart/2005/8/layout/hList1"/>
    <dgm:cxn modelId="{E00BBBD4-960C-4F51-98B4-3A24691305AD}" type="presParOf" srcId="{186317C1-46DC-4930-9107-0CE096A111AC}" destId="{3A80A6CA-208C-4196-A49C-55868AECB9D1}" srcOrd="0" destOrd="0" presId="urn:microsoft.com/office/officeart/2005/8/layout/hList1"/>
    <dgm:cxn modelId="{67DB1863-8E8C-4AF2-8E78-4392C355DA83}" type="presParOf" srcId="{186317C1-46DC-4930-9107-0CE096A111AC}" destId="{194EBB3A-7895-452C-8788-C907CCBF001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F3D814-4F77-404F-AD8F-23673E1A655A}" type="doc">
      <dgm:prSet loTypeId="urn:microsoft.com/office/officeart/2005/8/layout/vList5" loCatId="list" qsTypeId="urn:microsoft.com/office/officeart/2005/8/quickstyle/simple1" qsCatId="simple" csTypeId="urn:microsoft.com/office/officeart/2005/8/colors/accent1_2" csCatId="accent1" phldr="1"/>
      <dgm:spPr/>
    </dgm:pt>
    <dgm:pt modelId="{DB2CCBE0-40C0-4ED4-9240-9BC12B8F1800}">
      <dgm:prSet phldrT="[Text]"/>
      <dgm:spPr/>
      <dgm:t>
        <a:bodyPr/>
        <a:lstStyle/>
        <a:p>
          <a:r>
            <a:rPr lang="en-US" b="0" dirty="0">
              <a:effectLst/>
              <a:latin typeface="Aptos" panose="020B0004020202020204" pitchFamily="34" charset="0"/>
              <a:ea typeface="Aptos" panose="020B0004020202020204" pitchFamily="34" charset="0"/>
              <a:cs typeface="Times New Roman" panose="02020603050405020304" pitchFamily="18" charset="0"/>
            </a:rPr>
            <a:t>A follow-up visit with </a:t>
          </a:r>
          <a:r>
            <a:rPr lang="en-US" b="1"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any practitioner</a:t>
          </a:r>
          <a:r>
            <a:rPr lang="en-US" b="1" dirty="0">
              <a:effectLst/>
              <a:latin typeface="Aptos" panose="020B0004020202020204" pitchFamily="34" charset="0"/>
              <a:ea typeface="Aptos" panose="020B0004020202020204" pitchFamily="34" charset="0"/>
              <a:cs typeface="Times New Roman" panose="02020603050405020304" pitchFamily="18" charset="0"/>
            </a:rPr>
            <a:t>, with a principal diagnosis of a mental health disorder </a:t>
          </a:r>
          <a:r>
            <a:rPr lang="en-US" b="1"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or</a:t>
          </a:r>
          <a:r>
            <a:rPr lang="en-US" b="1" dirty="0">
              <a:effectLst/>
              <a:latin typeface="Aptos" panose="020B0004020202020204" pitchFamily="34" charset="0"/>
              <a:ea typeface="Aptos" panose="020B0004020202020204" pitchFamily="34" charset="0"/>
              <a:cs typeface="Times New Roman" panose="02020603050405020304" pitchFamily="18" charset="0"/>
            </a:rPr>
            <a:t> Substance Use Disorder within 7 days after the ED visit</a:t>
          </a:r>
          <a:endParaRPr lang="en-US" dirty="0"/>
        </a:p>
      </dgm:t>
    </dgm:pt>
    <dgm:pt modelId="{7355DC80-1AE9-4B53-903C-D38E1985F112}" type="parTrans" cxnId="{4FF2505E-7390-4EDF-B2C4-15E85EA59EB6}">
      <dgm:prSet/>
      <dgm:spPr/>
      <dgm:t>
        <a:bodyPr/>
        <a:lstStyle/>
        <a:p>
          <a:endParaRPr lang="en-US"/>
        </a:p>
      </dgm:t>
    </dgm:pt>
    <dgm:pt modelId="{BCC51915-3514-446F-A10E-E7E06B03A3B1}" type="sibTrans" cxnId="{4FF2505E-7390-4EDF-B2C4-15E85EA59EB6}">
      <dgm:prSet/>
      <dgm:spPr/>
      <dgm:t>
        <a:bodyPr/>
        <a:lstStyle/>
        <a:p>
          <a:endParaRPr lang="en-US"/>
        </a:p>
      </dgm:t>
    </dgm:pt>
    <dgm:pt modelId="{2F24B8E3-0952-474E-981D-C88A59152908}">
      <dgm:prSet phldrT="[Text]"/>
      <dgm:spPr/>
      <dgm:t>
        <a:bodyPr/>
        <a:lstStyle/>
        <a:p>
          <a:pPr>
            <a:buFont typeface="Arial" panose="020B0604020202020204" pitchFamily="34" charset="0"/>
            <a:buChar char="•"/>
          </a:pPr>
          <a:r>
            <a:rPr lang="en-US" b="0" i="0" dirty="0">
              <a:effectLst/>
              <a:latin typeface="Aptos"/>
            </a:rPr>
            <a:t>Primary MH or SUD diagnosis on outpatient/professional medical claim with one of providers or services listed below:</a:t>
          </a:r>
        </a:p>
      </dgm:t>
    </dgm:pt>
    <dgm:pt modelId="{023BB583-B5AF-47BF-BD9E-8E804C303910}" type="parTrans" cxnId="{7AA2BEA2-3EBF-4C11-ADD2-D00B00893BC5}">
      <dgm:prSet/>
      <dgm:spPr/>
      <dgm:t>
        <a:bodyPr/>
        <a:lstStyle/>
        <a:p>
          <a:endParaRPr lang="en-US"/>
        </a:p>
      </dgm:t>
    </dgm:pt>
    <dgm:pt modelId="{005805AC-E45D-4D6E-B7C2-90F767EFCF7A}" type="sibTrans" cxnId="{7AA2BEA2-3EBF-4C11-ADD2-D00B00893BC5}">
      <dgm:prSet/>
      <dgm:spPr/>
      <dgm:t>
        <a:bodyPr/>
        <a:lstStyle/>
        <a:p>
          <a:endParaRPr lang="en-US"/>
        </a:p>
      </dgm:t>
    </dgm:pt>
    <dgm:pt modelId="{1887F366-668A-48C2-A74C-A520301060F9}">
      <dgm:prSet phldrT="[Text]"/>
      <dgm:spPr/>
      <dgm:t>
        <a:bodyPr/>
        <a:lstStyle/>
        <a:p>
          <a:pPr>
            <a:buFont typeface="Arial" panose="020B0604020202020204" pitchFamily="34" charset="0"/>
            <a:buChar char="•"/>
          </a:pPr>
          <a:r>
            <a:rPr lang="en-US" b="0" i="0" dirty="0">
              <a:effectLst/>
              <a:latin typeface="Aptos"/>
            </a:rPr>
            <a:t>Has one of the following service codes (no restrictions on place of service or provider type):</a:t>
          </a:r>
        </a:p>
      </dgm:t>
    </dgm:pt>
    <dgm:pt modelId="{625ED58D-FEEE-4139-B8DB-4EF8E2438CF5}" type="parTrans" cxnId="{2440CFA4-D5DB-4B18-AF70-786EE51295D8}">
      <dgm:prSet/>
      <dgm:spPr/>
      <dgm:t>
        <a:bodyPr/>
        <a:lstStyle/>
        <a:p>
          <a:endParaRPr lang="en-US"/>
        </a:p>
      </dgm:t>
    </dgm:pt>
    <dgm:pt modelId="{A3F8D4DA-4409-463F-8251-A0C6088FB56A}" type="sibTrans" cxnId="{2440CFA4-D5DB-4B18-AF70-786EE51295D8}">
      <dgm:prSet/>
      <dgm:spPr/>
      <dgm:t>
        <a:bodyPr/>
        <a:lstStyle/>
        <a:p>
          <a:endParaRPr lang="en-US"/>
        </a:p>
      </dgm:t>
    </dgm:pt>
    <dgm:pt modelId="{BE4A00D7-9793-44F7-B086-6C23C4AD7928}">
      <dgm:prSet phldrT="[Text]" custT="1"/>
      <dgm:spPr/>
      <dgm:t>
        <a:bodyPr/>
        <a:lstStyle/>
        <a:p>
          <a:pPr>
            <a:buFont typeface="Arial" panose="020B0604020202020204" pitchFamily="34" charset="0"/>
            <a:buChar char="•"/>
          </a:pPr>
          <a:r>
            <a:rPr lang="en-US" sz="1400" b="0" i="0" dirty="0">
              <a:effectLst/>
              <a:latin typeface="Aptos"/>
            </a:rPr>
            <a:t>Billing or rendering provider type* of 42 (psychologist), 84 (CMHC), 95 (SUD Tx Center), 37 (Social Worker), 47 (Clinical Counselor), 52 (Marriage and Family Therapist), 96 (Behavioral Health Paraprofessional) </a:t>
          </a:r>
        </a:p>
      </dgm:t>
    </dgm:pt>
    <dgm:pt modelId="{90B5D449-21B4-4C45-9754-4048C1B5234A}" type="parTrans" cxnId="{F500C56D-A9DB-4E54-AF87-C065855520F5}">
      <dgm:prSet/>
      <dgm:spPr/>
      <dgm:t>
        <a:bodyPr/>
        <a:lstStyle/>
        <a:p>
          <a:endParaRPr lang="en-US"/>
        </a:p>
      </dgm:t>
    </dgm:pt>
    <dgm:pt modelId="{FA0BE2B4-21C6-4291-909D-43B163FE7517}" type="sibTrans" cxnId="{F500C56D-A9DB-4E54-AF87-C065855520F5}">
      <dgm:prSet/>
      <dgm:spPr/>
      <dgm:t>
        <a:bodyPr/>
        <a:lstStyle/>
        <a:p>
          <a:endParaRPr lang="en-US"/>
        </a:p>
      </dgm:t>
    </dgm:pt>
    <dgm:pt modelId="{9DF17211-4AB2-4DCC-9994-2C8CBB393B79}">
      <dgm:prSet custT="1"/>
      <dgm:spPr/>
      <dgm:t>
        <a:bodyPr/>
        <a:lstStyle/>
        <a:p>
          <a:pPr>
            <a:buFont typeface="Arial" panose="020B0604020202020204" pitchFamily="34" charset="0"/>
            <a:buChar char="•"/>
          </a:pPr>
          <a:r>
            <a:rPr lang="en-US" sz="1400" b="0" i="0" dirty="0">
              <a:effectLst/>
              <a:latin typeface="Aptos"/>
            </a:rPr>
            <a:t>POS code 55 (SUD residential treatment center) or 56 (psychiatric residential treatment center) *</a:t>
          </a:r>
          <a:endParaRPr lang="en-US" sz="1400" dirty="0"/>
        </a:p>
      </dgm:t>
    </dgm:pt>
    <dgm:pt modelId="{2FDB6480-0ABA-4E26-BF14-D92228E27D23}" type="parTrans" cxnId="{EE1E8889-650C-4466-9B07-730E50864C32}">
      <dgm:prSet/>
      <dgm:spPr/>
      <dgm:t>
        <a:bodyPr/>
        <a:lstStyle/>
        <a:p>
          <a:endParaRPr lang="en-US"/>
        </a:p>
      </dgm:t>
    </dgm:pt>
    <dgm:pt modelId="{87B950AB-2B2A-44C5-A615-EE21C2A1F740}" type="sibTrans" cxnId="{EE1E8889-650C-4466-9B07-730E50864C32}">
      <dgm:prSet/>
      <dgm:spPr/>
      <dgm:t>
        <a:bodyPr/>
        <a:lstStyle/>
        <a:p>
          <a:endParaRPr lang="en-US"/>
        </a:p>
      </dgm:t>
    </dgm:pt>
    <dgm:pt modelId="{95983979-5064-42E7-A3AE-0D317E238061}">
      <dgm:prSet phldrT="[Text]" custT="1"/>
      <dgm:spPr/>
      <dgm:t>
        <a:bodyPr/>
        <a:lstStyle/>
        <a:p>
          <a:pPr>
            <a:buFont typeface="Arial" panose="020B0604020202020204" pitchFamily="34" charset="0"/>
            <a:buChar char="•"/>
          </a:pPr>
          <a:r>
            <a:rPr lang="en-US" sz="1400" b="0" i="0" dirty="0">
              <a:effectLst/>
              <a:latin typeface="Aptos"/>
            </a:rPr>
            <a:t>Mental health or SUD revenue code </a:t>
          </a:r>
        </a:p>
      </dgm:t>
    </dgm:pt>
    <dgm:pt modelId="{5DD73094-3CB3-4722-B159-4B3B1296EC3C}" type="parTrans" cxnId="{47BB3414-6839-4775-97EF-9CA3ECB25B10}">
      <dgm:prSet/>
      <dgm:spPr/>
      <dgm:t>
        <a:bodyPr/>
        <a:lstStyle/>
        <a:p>
          <a:endParaRPr lang="en-US"/>
        </a:p>
      </dgm:t>
    </dgm:pt>
    <dgm:pt modelId="{D082EC0C-5273-4CBC-825B-9088EAD8F357}" type="sibTrans" cxnId="{47BB3414-6839-4775-97EF-9CA3ECB25B10}">
      <dgm:prSet/>
      <dgm:spPr/>
      <dgm:t>
        <a:bodyPr/>
        <a:lstStyle/>
        <a:p>
          <a:endParaRPr lang="en-US"/>
        </a:p>
      </dgm:t>
    </dgm:pt>
    <dgm:pt modelId="{90CDD505-ACF6-47FF-ACA0-488BF8B6B017}">
      <dgm:prSet custT="1"/>
      <dgm:spPr/>
      <dgm:t>
        <a:bodyPr/>
        <a:lstStyle/>
        <a:p>
          <a:pPr>
            <a:buFont typeface="Arial" panose="020B0604020202020204" pitchFamily="34" charset="0"/>
            <a:buChar char="•"/>
          </a:pPr>
          <a:r>
            <a:rPr lang="en-US" sz="1400" b="0" i="0" dirty="0">
              <a:effectLst/>
              <a:latin typeface="Aptos"/>
            </a:rPr>
            <a:t>BH Procedure code </a:t>
          </a:r>
        </a:p>
      </dgm:t>
    </dgm:pt>
    <dgm:pt modelId="{EB3DD1C8-C510-4256-8AE4-27329EA6CE56}" type="parTrans" cxnId="{2DF58348-32B0-4306-B296-2791A4DB1433}">
      <dgm:prSet/>
      <dgm:spPr/>
      <dgm:t>
        <a:bodyPr/>
        <a:lstStyle/>
        <a:p>
          <a:endParaRPr lang="en-US"/>
        </a:p>
      </dgm:t>
    </dgm:pt>
    <dgm:pt modelId="{60FC92D8-8906-4F29-8CA5-B0318F25688D}" type="sibTrans" cxnId="{2DF58348-32B0-4306-B296-2791A4DB1433}">
      <dgm:prSet/>
      <dgm:spPr/>
      <dgm:t>
        <a:bodyPr/>
        <a:lstStyle/>
        <a:p>
          <a:endParaRPr lang="en-US"/>
        </a:p>
      </dgm:t>
    </dgm:pt>
    <dgm:pt modelId="{411B7053-5945-4B30-AA6E-F1D14F146B2A}">
      <dgm:prSet custT="1"/>
      <dgm:spPr/>
      <dgm:t>
        <a:bodyPr/>
        <a:lstStyle/>
        <a:p>
          <a:pPr>
            <a:buFont typeface="Arial" panose="020B0604020202020204" pitchFamily="34" charset="0"/>
            <a:buChar char="•"/>
          </a:pPr>
          <a:r>
            <a:rPr lang="en-US" sz="1400" b="0" i="0" dirty="0">
              <a:effectLst/>
              <a:latin typeface="Aptos"/>
            </a:rPr>
            <a:t>E&amp;M Procedure code </a:t>
          </a:r>
          <a:endParaRPr lang="en-US" sz="1400" dirty="0"/>
        </a:p>
      </dgm:t>
    </dgm:pt>
    <dgm:pt modelId="{C9FAC62F-0DCB-469C-B748-FA979EC3BF41}" type="parTrans" cxnId="{3061402E-6EB2-40C8-8B8B-CA3D6AC64766}">
      <dgm:prSet/>
      <dgm:spPr/>
      <dgm:t>
        <a:bodyPr/>
        <a:lstStyle/>
        <a:p>
          <a:endParaRPr lang="en-US"/>
        </a:p>
      </dgm:t>
    </dgm:pt>
    <dgm:pt modelId="{56322876-4342-418D-B9E3-E911761C79BE}" type="sibTrans" cxnId="{3061402E-6EB2-40C8-8B8B-CA3D6AC64766}">
      <dgm:prSet/>
      <dgm:spPr/>
      <dgm:t>
        <a:bodyPr/>
        <a:lstStyle/>
        <a:p>
          <a:endParaRPr lang="en-US"/>
        </a:p>
      </dgm:t>
    </dgm:pt>
    <dgm:pt modelId="{6CC9BA05-45F6-4024-894D-C4B3FD871195}" type="pres">
      <dgm:prSet presAssocID="{D7F3D814-4F77-404F-AD8F-23673E1A655A}" presName="Name0" presStyleCnt="0">
        <dgm:presLayoutVars>
          <dgm:dir/>
          <dgm:animLvl val="lvl"/>
          <dgm:resizeHandles val="exact"/>
        </dgm:presLayoutVars>
      </dgm:prSet>
      <dgm:spPr/>
    </dgm:pt>
    <dgm:pt modelId="{A3907CD5-C33C-4858-8085-9D8CD6FB766E}" type="pres">
      <dgm:prSet presAssocID="{DB2CCBE0-40C0-4ED4-9240-9BC12B8F1800}" presName="linNode" presStyleCnt="0"/>
      <dgm:spPr/>
    </dgm:pt>
    <dgm:pt modelId="{6533F5BA-A8CC-4256-AB39-D2FC1F9BB697}" type="pres">
      <dgm:prSet presAssocID="{DB2CCBE0-40C0-4ED4-9240-9BC12B8F1800}" presName="parentText" presStyleLbl="node1" presStyleIdx="0" presStyleCnt="3" custScaleX="277778">
        <dgm:presLayoutVars>
          <dgm:chMax val="1"/>
          <dgm:bulletEnabled val="1"/>
        </dgm:presLayoutVars>
      </dgm:prSet>
      <dgm:spPr/>
    </dgm:pt>
    <dgm:pt modelId="{FAEE99BA-F224-4CB9-8320-55C152A9ABF7}" type="pres">
      <dgm:prSet presAssocID="{BCC51915-3514-446F-A10E-E7E06B03A3B1}" presName="sp" presStyleCnt="0"/>
      <dgm:spPr/>
    </dgm:pt>
    <dgm:pt modelId="{9DE113D6-6669-4062-B3E3-C2462927DF4D}" type="pres">
      <dgm:prSet presAssocID="{2F24B8E3-0952-474E-981D-C88A59152908}" presName="linNode" presStyleCnt="0"/>
      <dgm:spPr/>
    </dgm:pt>
    <dgm:pt modelId="{20F4098B-CDC3-4BAC-89B6-3C1122088107}" type="pres">
      <dgm:prSet presAssocID="{2F24B8E3-0952-474E-981D-C88A59152908}" presName="parentText" presStyleLbl="node1" presStyleIdx="1" presStyleCnt="3">
        <dgm:presLayoutVars>
          <dgm:chMax val="1"/>
          <dgm:bulletEnabled val="1"/>
        </dgm:presLayoutVars>
      </dgm:prSet>
      <dgm:spPr/>
    </dgm:pt>
    <dgm:pt modelId="{C7F1F9FC-721C-4127-925A-7B5054AAC8B6}" type="pres">
      <dgm:prSet presAssocID="{2F24B8E3-0952-474E-981D-C88A59152908}" presName="descendantText" presStyleLbl="alignAccFollowNode1" presStyleIdx="0" presStyleCnt="2">
        <dgm:presLayoutVars>
          <dgm:bulletEnabled val="1"/>
        </dgm:presLayoutVars>
      </dgm:prSet>
      <dgm:spPr/>
    </dgm:pt>
    <dgm:pt modelId="{64C867B2-9B56-4F46-9E4D-44F8AD07DD69}" type="pres">
      <dgm:prSet presAssocID="{005805AC-E45D-4D6E-B7C2-90F767EFCF7A}" presName="sp" presStyleCnt="0"/>
      <dgm:spPr/>
    </dgm:pt>
    <dgm:pt modelId="{52D469BC-3708-4CBC-9E75-17CF46E9F9E6}" type="pres">
      <dgm:prSet presAssocID="{1887F366-668A-48C2-A74C-A520301060F9}" presName="linNode" presStyleCnt="0"/>
      <dgm:spPr/>
    </dgm:pt>
    <dgm:pt modelId="{E11DC7AC-29DE-490B-966F-808B6FB90CDE}" type="pres">
      <dgm:prSet presAssocID="{1887F366-668A-48C2-A74C-A520301060F9}" presName="parentText" presStyleLbl="node1" presStyleIdx="2" presStyleCnt="3">
        <dgm:presLayoutVars>
          <dgm:chMax val="1"/>
          <dgm:bulletEnabled val="1"/>
        </dgm:presLayoutVars>
      </dgm:prSet>
      <dgm:spPr/>
    </dgm:pt>
    <dgm:pt modelId="{BC37CC27-0A00-4A47-A1C8-E13A6BB19FA7}" type="pres">
      <dgm:prSet presAssocID="{1887F366-668A-48C2-A74C-A520301060F9}" presName="descendantText" presStyleLbl="alignAccFollowNode1" presStyleIdx="1" presStyleCnt="2">
        <dgm:presLayoutVars>
          <dgm:bulletEnabled val="1"/>
        </dgm:presLayoutVars>
      </dgm:prSet>
      <dgm:spPr/>
    </dgm:pt>
  </dgm:ptLst>
  <dgm:cxnLst>
    <dgm:cxn modelId="{47BB3414-6839-4775-97EF-9CA3ECB25B10}" srcId="{1887F366-668A-48C2-A74C-A520301060F9}" destId="{95983979-5064-42E7-A3AE-0D317E238061}" srcOrd="0" destOrd="0" parTransId="{5DD73094-3CB3-4722-B159-4B3B1296EC3C}" sibTransId="{D082EC0C-5273-4CBC-825B-9088EAD8F357}"/>
    <dgm:cxn modelId="{42D0C82A-497D-4E9B-8360-5B317E9AFB4D}" type="presOf" srcId="{2F24B8E3-0952-474E-981D-C88A59152908}" destId="{20F4098B-CDC3-4BAC-89B6-3C1122088107}" srcOrd="0" destOrd="0" presId="urn:microsoft.com/office/officeart/2005/8/layout/vList5"/>
    <dgm:cxn modelId="{3061402E-6EB2-40C8-8B8B-CA3D6AC64766}" srcId="{1887F366-668A-48C2-A74C-A520301060F9}" destId="{411B7053-5945-4B30-AA6E-F1D14F146B2A}" srcOrd="2" destOrd="0" parTransId="{C9FAC62F-0DCB-469C-B748-FA979EC3BF41}" sibTransId="{56322876-4342-418D-B9E3-E911761C79BE}"/>
    <dgm:cxn modelId="{7585BE2E-E53C-4564-AB13-20AFC5E9C9AF}" type="presOf" srcId="{411B7053-5945-4B30-AA6E-F1D14F146B2A}" destId="{BC37CC27-0A00-4A47-A1C8-E13A6BB19FA7}" srcOrd="0" destOrd="2" presId="urn:microsoft.com/office/officeart/2005/8/layout/vList5"/>
    <dgm:cxn modelId="{3EF6D23E-13D9-4943-9406-18EF2197AF00}" type="presOf" srcId="{1887F366-668A-48C2-A74C-A520301060F9}" destId="{E11DC7AC-29DE-490B-966F-808B6FB90CDE}" srcOrd="0" destOrd="0" presId="urn:microsoft.com/office/officeart/2005/8/layout/vList5"/>
    <dgm:cxn modelId="{F270A15D-6524-4E3C-BCBD-18C1A6CBCD81}" type="presOf" srcId="{DB2CCBE0-40C0-4ED4-9240-9BC12B8F1800}" destId="{6533F5BA-A8CC-4256-AB39-D2FC1F9BB697}" srcOrd="0" destOrd="0" presId="urn:microsoft.com/office/officeart/2005/8/layout/vList5"/>
    <dgm:cxn modelId="{4FF2505E-7390-4EDF-B2C4-15E85EA59EB6}" srcId="{D7F3D814-4F77-404F-AD8F-23673E1A655A}" destId="{DB2CCBE0-40C0-4ED4-9240-9BC12B8F1800}" srcOrd="0" destOrd="0" parTransId="{7355DC80-1AE9-4B53-903C-D38E1985F112}" sibTransId="{BCC51915-3514-446F-A10E-E7E06B03A3B1}"/>
    <dgm:cxn modelId="{2DF58348-32B0-4306-B296-2791A4DB1433}" srcId="{1887F366-668A-48C2-A74C-A520301060F9}" destId="{90CDD505-ACF6-47FF-ACA0-488BF8B6B017}" srcOrd="1" destOrd="0" parTransId="{EB3DD1C8-C510-4256-8AE4-27329EA6CE56}" sibTransId="{60FC92D8-8906-4F29-8CA5-B0318F25688D}"/>
    <dgm:cxn modelId="{F500C56D-A9DB-4E54-AF87-C065855520F5}" srcId="{2F24B8E3-0952-474E-981D-C88A59152908}" destId="{BE4A00D7-9793-44F7-B086-6C23C4AD7928}" srcOrd="0" destOrd="0" parTransId="{90B5D449-21B4-4C45-9754-4048C1B5234A}" sibTransId="{FA0BE2B4-21C6-4291-909D-43B163FE7517}"/>
    <dgm:cxn modelId="{80333D82-DDD4-45B6-A816-7C677BD5AC58}" type="presOf" srcId="{D7F3D814-4F77-404F-AD8F-23673E1A655A}" destId="{6CC9BA05-45F6-4024-894D-C4B3FD871195}" srcOrd="0" destOrd="0" presId="urn:microsoft.com/office/officeart/2005/8/layout/vList5"/>
    <dgm:cxn modelId="{EE1E8889-650C-4466-9B07-730E50864C32}" srcId="{2F24B8E3-0952-474E-981D-C88A59152908}" destId="{9DF17211-4AB2-4DCC-9994-2C8CBB393B79}" srcOrd="1" destOrd="0" parTransId="{2FDB6480-0ABA-4E26-BF14-D92228E27D23}" sibTransId="{87B950AB-2B2A-44C5-A615-EE21C2A1F740}"/>
    <dgm:cxn modelId="{DB45FE8F-8A3F-4D26-9E65-85722006D21A}" type="presOf" srcId="{BE4A00D7-9793-44F7-B086-6C23C4AD7928}" destId="{C7F1F9FC-721C-4127-925A-7B5054AAC8B6}" srcOrd="0" destOrd="0" presId="urn:microsoft.com/office/officeart/2005/8/layout/vList5"/>
    <dgm:cxn modelId="{E86D8497-BB9D-4324-A7BE-EA7E89C9A048}" type="presOf" srcId="{95983979-5064-42E7-A3AE-0D317E238061}" destId="{BC37CC27-0A00-4A47-A1C8-E13A6BB19FA7}" srcOrd="0" destOrd="0" presId="urn:microsoft.com/office/officeart/2005/8/layout/vList5"/>
    <dgm:cxn modelId="{77DCA297-814B-4BD4-BB36-01AC59A773C7}" type="presOf" srcId="{9DF17211-4AB2-4DCC-9994-2C8CBB393B79}" destId="{C7F1F9FC-721C-4127-925A-7B5054AAC8B6}" srcOrd="0" destOrd="1" presId="urn:microsoft.com/office/officeart/2005/8/layout/vList5"/>
    <dgm:cxn modelId="{7AA2BEA2-3EBF-4C11-ADD2-D00B00893BC5}" srcId="{D7F3D814-4F77-404F-AD8F-23673E1A655A}" destId="{2F24B8E3-0952-474E-981D-C88A59152908}" srcOrd="1" destOrd="0" parTransId="{023BB583-B5AF-47BF-BD9E-8E804C303910}" sibTransId="{005805AC-E45D-4D6E-B7C2-90F767EFCF7A}"/>
    <dgm:cxn modelId="{2440CFA4-D5DB-4B18-AF70-786EE51295D8}" srcId="{D7F3D814-4F77-404F-AD8F-23673E1A655A}" destId="{1887F366-668A-48C2-A74C-A520301060F9}" srcOrd="2" destOrd="0" parTransId="{625ED58D-FEEE-4139-B8DB-4EF8E2438CF5}" sibTransId="{A3F8D4DA-4409-463F-8251-A0C6088FB56A}"/>
    <dgm:cxn modelId="{8B4BE6F6-80A2-4BBA-BCD1-5036C6855B76}" type="presOf" srcId="{90CDD505-ACF6-47FF-ACA0-488BF8B6B017}" destId="{BC37CC27-0A00-4A47-A1C8-E13A6BB19FA7}" srcOrd="0" destOrd="1" presId="urn:microsoft.com/office/officeart/2005/8/layout/vList5"/>
    <dgm:cxn modelId="{AA700E83-2AE6-4BB8-AFD5-874E6E3A6E28}" type="presParOf" srcId="{6CC9BA05-45F6-4024-894D-C4B3FD871195}" destId="{A3907CD5-C33C-4858-8085-9D8CD6FB766E}" srcOrd="0" destOrd="0" presId="urn:microsoft.com/office/officeart/2005/8/layout/vList5"/>
    <dgm:cxn modelId="{7B648D0B-5FED-45DE-BF38-678D6E5B65B0}" type="presParOf" srcId="{A3907CD5-C33C-4858-8085-9D8CD6FB766E}" destId="{6533F5BA-A8CC-4256-AB39-D2FC1F9BB697}" srcOrd="0" destOrd="0" presId="urn:microsoft.com/office/officeart/2005/8/layout/vList5"/>
    <dgm:cxn modelId="{8B295F2F-54D0-4DCD-BC65-62F2B4B9DFCF}" type="presParOf" srcId="{6CC9BA05-45F6-4024-894D-C4B3FD871195}" destId="{FAEE99BA-F224-4CB9-8320-55C152A9ABF7}" srcOrd="1" destOrd="0" presId="urn:microsoft.com/office/officeart/2005/8/layout/vList5"/>
    <dgm:cxn modelId="{8E3265C4-3D14-4DB6-A8F3-A8EAD7D2B20D}" type="presParOf" srcId="{6CC9BA05-45F6-4024-894D-C4B3FD871195}" destId="{9DE113D6-6669-4062-B3E3-C2462927DF4D}" srcOrd="2" destOrd="0" presId="urn:microsoft.com/office/officeart/2005/8/layout/vList5"/>
    <dgm:cxn modelId="{D4398964-9B21-4719-B70B-C16A9BC606F6}" type="presParOf" srcId="{9DE113D6-6669-4062-B3E3-C2462927DF4D}" destId="{20F4098B-CDC3-4BAC-89B6-3C1122088107}" srcOrd="0" destOrd="0" presId="urn:microsoft.com/office/officeart/2005/8/layout/vList5"/>
    <dgm:cxn modelId="{FE86A27D-3E62-4771-9848-8667A38EB996}" type="presParOf" srcId="{9DE113D6-6669-4062-B3E3-C2462927DF4D}" destId="{C7F1F9FC-721C-4127-925A-7B5054AAC8B6}" srcOrd="1" destOrd="0" presId="urn:microsoft.com/office/officeart/2005/8/layout/vList5"/>
    <dgm:cxn modelId="{E949D938-9467-4F58-AB91-001775334FE9}" type="presParOf" srcId="{6CC9BA05-45F6-4024-894D-C4B3FD871195}" destId="{64C867B2-9B56-4F46-9E4D-44F8AD07DD69}" srcOrd="3" destOrd="0" presId="urn:microsoft.com/office/officeart/2005/8/layout/vList5"/>
    <dgm:cxn modelId="{EC8C614C-58C1-462D-9CC7-5CF05710B1AB}" type="presParOf" srcId="{6CC9BA05-45F6-4024-894D-C4B3FD871195}" destId="{52D469BC-3708-4CBC-9E75-17CF46E9F9E6}" srcOrd="4" destOrd="0" presId="urn:microsoft.com/office/officeart/2005/8/layout/vList5"/>
    <dgm:cxn modelId="{3E89A12C-8281-480D-8B2D-D67035980DC8}" type="presParOf" srcId="{52D469BC-3708-4CBC-9E75-17CF46E9F9E6}" destId="{E11DC7AC-29DE-490B-966F-808B6FB90CDE}" srcOrd="0" destOrd="0" presId="urn:microsoft.com/office/officeart/2005/8/layout/vList5"/>
    <dgm:cxn modelId="{14A0B3C1-154A-417C-87B6-38A488D52820}" type="presParOf" srcId="{52D469BC-3708-4CBC-9E75-17CF46E9F9E6}" destId="{BC37CC27-0A00-4A47-A1C8-E13A6BB19F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D1E87-F9CB-4DE1-A063-CC1A62FED0E9}">
      <dsp:nvSpPr>
        <dsp:cNvPr id="0" name=""/>
        <dsp:cNvSpPr/>
      </dsp:nvSpPr>
      <dsp:spPr>
        <a:xfrm>
          <a:off x="4810" y="382888"/>
          <a:ext cx="2037184" cy="509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Outpatient Visit</a:t>
          </a:r>
        </a:p>
      </dsp:txBody>
      <dsp:txXfrm>
        <a:off x="19727" y="397805"/>
        <a:ext cx="2007350" cy="479462"/>
      </dsp:txXfrm>
    </dsp:sp>
    <dsp:sp modelId="{0B20E071-3065-43E6-A593-B152ACD4B986}">
      <dsp:nvSpPr>
        <dsp:cNvPr id="0" name=""/>
        <dsp:cNvSpPr/>
      </dsp:nvSpPr>
      <dsp:spPr>
        <a:xfrm rot="5400000">
          <a:off x="978839" y="936748"/>
          <a:ext cx="89126" cy="891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7CDAD0-56AB-4550-AC24-77AC3A45BC92}">
      <dsp:nvSpPr>
        <dsp:cNvPr id="0" name=""/>
        <dsp:cNvSpPr/>
      </dsp:nvSpPr>
      <dsp:spPr>
        <a:xfrm>
          <a:off x="4810" y="107043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kern="1200" dirty="0"/>
        </a:p>
      </dsp:txBody>
      <dsp:txXfrm>
        <a:off x="19727" y="1085355"/>
        <a:ext cx="2007350" cy="479462"/>
      </dsp:txXfrm>
    </dsp:sp>
    <dsp:sp modelId="{268272F7-21E9-4190-B22D-088D05FF668B}">
      <dsp:nvSpPr>
        <dsp:cNvPr id="0" name=""/>
        <dsp:cNvSpPr/>
      </dsp:nvSpPr>
      <dsp:spPr>
        <a:xfrm rot="5400000">
          <a:off x="978839" y="1624298"/>
          <a:ext cx="89126" cy="89126"/>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CE7DC575-9375-47B1-BB86-6F31D2FCBA0B}">
      <dsp:nvSpPr>
        <dsp:cNvPr id="0" name=""/>
        <dsp:cNvSpPr/>
      </dsp:nvSpPr>
      <dsp:spPr>
        <a:xfrm>
          <a:off x="4810" y="175798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With a mental health provider</a:t>
          </a:r>
          <a:endParaRPr lang="en-US" sz="1200" kern="1200" dirty="0"/>
        </a:p>
      </dsp:txBody>
      <dsp:txXfrm>
        <a:off x="19727" y="1772905"/>
        <a:ext cx="2007350" cy="479462"/>
      </dsp:txXfrm>
    </dsp:sp>
    <dsp:sp modelId="{C317F24F-DBE9-4F89-B1FE-F449C337C468}">
      <dsp:nvSpPr>
        <dsp:cNvPr id="0" name=""/>
        <dsp:cNvSpPr/>
      </dsp:nvSpPr>
      <dsp:spPr>
        <a:xfrm>
          <a:off x="2327200" y="382888"/>
          <a:ext cx="2037184" cy="509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Intensive OP/Partial Hosp</a:t>
          </a:r>
        </a:p>
      </dsp:txBody>
      <dsp:txXfrm>
        <a:off x="2342117" y="397805"/>
        <a:ext cx="2007350" cy="479462"/>
      </dsp:txXfrm>
    </dsp:sp>
    <dsp:sp modelId="{F6C569F7-673C-4561-94B0-DB8580F94438}">
      <dsp:nvSpPr>
        <dsp:cNvPr id="0" name=""/>
        <dsp:cNvSpPr/>
      </dsp:nvSpPr>
      <dsp:spPr>
        <a:xfrm rot="5400000">
          <a:off x="3301229" y="936748"/>
          <a:ext cx="89126" cy="891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D2145A-5816-4AE4-8456-59D787BB5B0C}">
      <dsp:nvSpPr>
        <dsp:cNvPr id="0" name=""/>
        <dsp:cNvSpPr/>
      </dsp:nvSpPr>
      <dsp:spPr>
        <a:xfrm>
          <a:off x="2327200" y="107043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POS 52 - With any diagnosis of SUD, substance use or drug overdose </a:t>
          </a:r>
          <a:endParaRPr lang="en-US" sz="1200" kern="1200" dirty="0"/>
        </a:p>
      </dsp:txBody>
      <dsp:txXfrm>
        <a:off x="2342117" y="1085355"/>
        <a:ext cx="2007350" cy="479462"/>
      </dsp:txXfrm>
    </dsp:sp>
    <dsp:sp modelId="{437431D5-1874-4209-A4CF-0FB829330F9E}">
      <dsp:nvSpPr>
        <dsp:cNvPr id="0" name=""/>
        <dsp:cNvSpPr/>
      </dsp:nvSpPr>
      <dsp:spPr>
        <a:xfrm rot="5400000">
          <a:off x="3301229" y="1624298"/>
          <a:ext cx="89126" cy="89126"/>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D58910D5-B9D6-4E80-94FB-6E8CB0A4825C}">
      <dsp:nvSpPr>
        <dsp:cNvPr id="0" name=""/>
        <dsp:cNvSpPr/>
      </dsp:nvSpPr>
      <dsp:spPr>
        <a:xfrm>
          <a:off x="2327200" y="175798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POS 52 - With a mental health provider</a:t>
          </a:r>
          <a:endParaRPr lang="en-US" sz="1200" kern="1200" dirty="0"/>
        </a:p>
      </dsp:txBody>
      <dsp:txXfrm>
        <a:off x="2342117" y="1772905"/>
        <a:ext cx="2007350" cy="479462"/>
      </dsp:txXfrm>
    </dsp:sp>
    <dsp:sp modelId="{00017798-651F-4D43-A8CF-5E45632D6161}">
      <dsp:nvSpPr>
        <dsp:cNvPr id="0" name=""/>
        <dsp:cNvSpPr/>
      </dsp:nvSpPr>
      <dsp:spPr>
        <a:xfrm rot="5400000">
          <a:off x="3301229" y="2311847"/>
          <a:ext cx="89126" cy="89126"/>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7C51C3BF-E347-46DF-9299-CE05C1EAD025}">
      <dsp:nvSpPr>
        <dsp:cNvPr id="0" name=""/>
        <dsp:cNvSpPr/>
      </dsp:nvSpPr>
      <dsp:spPr>
        <a:xfrm>
          <a:off x="2327200" y="244553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effectLst/>
              <a:latin typeface="+mn-lt"/>
              <a:ea typeface="Aptos" panose="020B0004020202020204" pitchFamily="34" charset="0"/>
              <a:cs typeface="Times New Roman" panose="02020603050405020304" pitchFamily="18" charset="0"/>
            </a:rPr>
            <a:t>With any diagnosis of SUD, substance use or drug overdose </a:t>
          </a:r>
          <a:endParaRPr lang="en-US" sz="1200" kern="1200" dirty="0"/>
        </a:p>
      </dsp:txBody>
      <dsp:txXfrm>
        <a:off x="2342117" y="2460455"/>
        <a:ext cx="2007350" cy="479462"/>
      </dsp:txXfrm>
    </dsp:sp>
    <dsp:sp modelId="{79A0AB61-FECD-4F58-B352-03857280900A}">
      <dsp:nvSpPr>
        <dsp:cNvPr id="0" name=""/>
        <dsp:cNvSpPr/>
      </dsp:nvSpPr>
      <dsp:spPr>
        <a:xfrm>
          <a:off x="4649590" y="382888"/>
          <a:ext cx="2037184" cy="509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Non-Res Treatment</a:t>
          </a:r>
        </a:p>
      </dsp:txBody>
      <dsp:txXfrm>
        <a:off x="4664507" y="397805"/>
        <a:ext cx="2007350" cy="479462"/>
      </dsp:txXfrm>
    </dsp:sp>
    <dsp:sp modelId="{8BD56B53-8EE6-4458-B052-28A6E56574A8}">
      <dsp:nvSpPr>
        <dsp:cNvPr id="0" name=""/>
        <dsp:cNvSpPr/>
      </dsp:nvSpPr>
      <dsp:spPr>
        <a:xfrm rot="5400000">
          <a:off x="5623619" y="936748"/>
          <a:ext cx="89126" cy="891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A28C28-5024-47F8-8A96-32433B6A550D}">
      <dsp:nvSpPr>
        <dsp:cNvPr id="0" name=""/>
        <dsp:cNvSpPr/>
      </dsp:nvSpPr>
      <dsp:spPr>
        <a:xfrm>
          <a:off x="4649590" y="107043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kern="1200" dirty="0"/>
        </a:p>
      </dsp:txBody>
      <dsp:txXfrm>
        <a:off x="4664507" y="1085355"/>
        <a:ext cx="2007350" cy="479462"/>
      </dsp:txXfrm>
    </dsp:sp>
    <dsp:sp modelId="{9001AB91-D380-4879-AEA0-87822BDB863F}">
      <dsp:nvSpPr>
        <dsp:cNvPr id="0" name=""/>
        <dsp:cNvSpPr/>
      </dsp:nvSpPr>
      <dsp:spPr>
        <a:xfrm rot="5400000">
          <a:off x="5623619" y="1624298"/>
          <a:ext cx="89126" cy="89126"/>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C8D5F0F6-F1A0-41D4-8E23-D4DD0D68D3B1}">
      <dsp:nvSpPr>
        <dsp:cNvPr id="0" name=""/>
        <dsp:cNvSpPr/>
      </dsp:nvSpPr>
      <dsp:spPr>
        <a:xfrm>
          <a:off x="4649590" y="175798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With a mental health provider</a:t>
          </a:r>
          <a:endParaRPr lang="en-US" sz="1200" kern="1200" dirty="0"/>
        </a:p>
      </dsp:txBody>
      <dsp:txXfrm>
        <a:off x="4664507" y="1772905"/>
        <a:ext cx="2007350" cy="479462"/>
      </dsp:txXfrm>
    </dsp:sp>
    <dsp:sp modelId="{18F2AAE3-E819-440F-9F7C-46CEB217FDF4}">
      <dsp:nvSpPr>
        <dsp:cNvPr id="0" name=""/>
        <dsp:cNvSpPr/>
      </dsp:nvSpPr>
      <dsp:spPr>
        <a:xfrm>
          <a:off x="6971981" y="382888"/>
          <a:ext cx="2037184" cy="509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Community Mental Health</a:t>
          </a:r>
        </a:p>
      </dsp:txBody>
      <dsp:txXfrm>
        <a:off x="6986898" y="397805"/>
        <a:ext cx="2007350" cy="479462"/>
      </dsp:txXfrm>
    </dsp:sp>
    <dsp:sp modelId="{C58F27C6-BE19-4A5B-A86D-2C56306426F8}">
      <dsp:nvSpPr>
        <dsp:cNvPr id="0" name=""/>
        <dsp:cNvSpPr/>
      </dsp:nvSpPr>
      <dsp:spPr>
        <a:xfrm rot="5400000">
          <a:off x="7946009" y="936748"/>
          <a:ext cx="89126" cy="891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FDB4B5-3E24-48BF-A007-872F7E65868D}">
      <dsp:nvSpPr>
        <dsp:cNvPr id="0" name=""/>
        <dsp:cNvSpPr/>
      </dsp:nvSpPr>
      <dsp:spPr>
        <a:xfrm>
          <a:off x="6971981" y="107043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POS 53 - With any diagnosis of SUD, substance use or drug overdose </a:t>
          </a:r>
          <a:endParaRPr lang="en-US" sz="1200" kern="1200" dirty="0">
            <a:solidFill>
              <a:schemeClr val="tx1"/>
            </a:solidFill>
          </a:endParaRPr>
        </a:p>
      </dsp:txBody>
      <dsp:txXfrm>
        <a:off x="6986898" y="1085355"/>
        <a:ext cx="2007350" cy="479462"/>
      </dsp:txXfrm>
    </dsp:sp>
    <dsp:sp modelId="{2BE249EB-5B2D-4A69-926C-20FB95B4735A}">
      <dsp:nvSpPr>
        <dsp:cNvPr id="0" name=""/>
        <dsp:cNvSpPr/>
      </dsp:nvSpPr>
      <dsp:spPr>
        <a:xfrm rot="5400000">
          <a:off x="7946009" y="1624298"/>
          <a:ext cx="89126" cy="89126"/>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33993389-3DAD-46C2-8E9D-B8C571102D88}">
      <dsp:nvSpPr>
        <dsp:cNvPr id="0" name=""/>
        <dsp:cNvSpPr/>
      </dsp:nvSpPr>
      <dsp:spPr>
        <a:xfrm>
          <a:off x="6971981" y="175798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POS 53 - With a mental health provider</a:t>
          </a:r>
          <a:endParaRPr lang="en-US" sz="1200" kern="1200" dirty="0"/>
        </a:p>
      </dsp:txBody>
      <dsp:txXfrm>
        <a:off x="6986898" y="1772905"/>
        <a:ext cx="2007350" cy="479462"/>
      </dsp:txXfrm>
    </dsp:sp>
    <dsp:sp modelId="{2ECD6C60-C9D8-4399-8997-6221789C8BE3}">
      <dsp:nvSpPr>
        <dsp:cNvPr id="0" name=""/>
        <dsp:cNvSpPr/>
      </dsp:nvSpPr>
      <dsp:spPr>
        <a:xfrm>
          <a:off x="9294371" y="382888"/>
          <a:ext cx="2037184" cy="509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Peer Support</a:t>
          </a:r>
        </a:p>
      </dsp:txBody>
      <dsp:txXfrm>
        <a:off x="9309288" y="397805"/>
        <a:ext cx="2007350" cy="479462"/>
      </dsp:txXfrm>
    </dsp:sp>
    <dsp:sp modelId="{73A375AF-2F91-48CA-AADD-1209555813A0}">
      <dsp:nvSpPr>
        <dsp:cNvPr id="0" name=""/>
        <dsp:cNvSpPr/>
      </dsp:nvSpPr>
      <dsp:spPr>
        <a:xfrm rot="5400000">
          <a:off x="10268400" y="936748"/>
          <a:ext cx="89126" cy="8912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5AA589-042D-4626-A9BB-9B005976BEBF}">
      <dsp:nvSpPr>
        <dsp:cNvPr id="0" name=""/>
        <dsp:cNvSpPr/>
      </dsp:nvSpPr>
      <dsp:spPr>
        <a:xfrm>
          <a:off x="9294371" y="1070438"/>
          <a:ext cx="2037184" cy="50929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kern="1200" dirty="0">
            <a:solidFill>
              <a:schemeClr val="tx1"/>
            </a:solidFill>
          </a:endParaRPr>
        </a:p>
      </dsp:txBody>
      <dsp:txXfrm>
        <a:off x="9309288" y="1085355"/>
        <a:ext cx="2007350" cy="479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9C07D-8779-4AAC-8EBA-8875CCDDE700}">
      <dsp:nvSpPr>
        <dsp:cNvPr id="0" name=""/>
        <dsp:cNvSpPr/>
      </dsp:nvSpPr>
      <dsp:spPr>
        <a:xfrm>
          <a:off x="3282" y="672308"/>
          <a:ext cx="2029313" cy="507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Telehealth/ Telephone</a:t>
          </a:r>
        </a:p>
      </dsp:txBody>
      <dsp:txXfrm>
        <a:off x="18141" y="687167"/>
        <a:ext cx="1999595" cy="477610"/>
      </dsp:txXfrm>
    </dsp:sp>
    <dsp:sp modelId="{B0164001-BC71-42A1-939B-8C29B7558E88}">
      <dsp:nvSpPr>
        <dsp:cNvPr id="0" name=""/>
        <dsp:cNvSpPr/>
      </dsp:nvSpPr>
      <dsp:spPr>
        <a:xfrm rot="5400000">
          <a:off x="973548" y="1224028"/>
          <a:ext cx="88782" cy="88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CEC273-29D1-4A35-A928-ED5DF05C322B}">
      <dsp:nvSpPr>
        <dsp:cNvPr id="0" name=""/>
        <dsp:cNvSpPr/>
      </dsp:nvSpPr>
      <dsp:spPr>
        <a:xfrm>
          <a:off x="3282" y="1357201"/>
          <a:ext cx="2029313" cy="50732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kern="1200" dirty="0"/>
        </a:p>
      </dsp:txBody>
      <dsp:txXfrm>
        <a:off x="18141" y="1372060"/>
        <a:ext cx="1999595" cy="477610"/>
      </dsp:txXfrm>
    </dsp:sp>
    <dsp:sp modelId="{105B44FC-63F6-4E4E-B108-36157286B704}">
      <dsp:nvSpPr>
        <dsp:cNvPr id="0" name=""/>
        <dsp:cNvSpPr/>
      </dsp:nvSpPr>
      <dsp:spPr>
        <a:xfrm rot="5400000">
          <a:off x="973548" y="1908921"/>
          <a:ext cx="88782" cy="88782"/>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8BBFB367-755E-48C8-BC55-45D5EDD4CED0}">
      <dsp:nvSpPr>
        <dsp:cNvPr id="0" name=""/>
        <dsp:cNvSpPr/>
      </dsp:nvSpPr>
      <dsp:spPr>
        <a:xfrm>
          <a:off x="3282" y="2042095"/>
          <a:ext cx="2029313" cy="50732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effectLst/>
              <a:latin typeface="+mn-lt"/>
              <a:ea typeface="Aptos" panose="020B0004020202020204" pitchFamily="34" charset="0"/>
              <a:cs typeface="Times New Roman" panose="02020603050405020304" pitchFamily="18" charset="0"/>
            </a:rPr>
            <a:t>With a mental health provider</a:t>
          </a:r>
          <a:endParaRPr lang="en-US" sz="1200" kern="1200" dirty="0"/>
        </a:p>
      </dsp:txBody>
      <dsp:txXfrm>
        <a:off x="18141" y="2056954"/>
        <a:ext cx="1999595" cy="477610"/>
      </dsp:txXfrm>
    </dsp:sp>
    <dsp:sp modelId="{B517B980-9AD7-4AAF-BFBC-15962FC505A0}">
      <dsp:nvSpPr>
        <dsp:cNvPr id="0" name=""/>
        <dsp:cNvSpPr/>
      </dsp:nvSpPr>
      <dsp:spPr>
        <a:xfrm>
          <a:off x="2316700" y="672308"/>
          <a:ext cx="2029313" cy="507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E-visit / Virtual Check-in</a:t>
          </a:r>
        </a:p>
      </dsp:txBody>
      <dsp:txXfrm>
        <a:off x="2331559" y="687167"/>
        <a:ext cx="1999595" cy="477610"/>
      </dsp:txXfrm>
    </dsp:sp>
    <dsp:sp modelId="{36CCA97D-D34D-4B3A-ABCD-2767375C5637}">
      <dsp:nvSpPr>
        <dsp:cNvPr id="0" name=""/>
        <dsp:cNvSpPr/>
      </dsp:nvSpPr>
      <dsp:spPr>
        <a:xfrm rot="5400000">
          <a:off x="3286965" y="1224028"/>
          <a:ext cx="88782" cy="88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BFBB0-ACC1-460F-852F-A388C9B69EAF}">
      <dsp:nvSpPr>
        <dsp:cNvPr id="0" name=""/>
        <dsp:cNvSpPr/>
      </dsp:nvSpPr>
      <dsp:spPr>
        <a:xfrm>
          <a:off x="2316700" y="1357201"/>
          <a:ext cx="2029313" cy="50732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With any diagnosis of SUD, substance use or drug overdose </a:t>
          </a:r>
          <a:endParaRPr lang="en-US" sz="1200" kern="1200" dirty="0"/>
        </a:p>
      </dsp:txBody>
      <dsp:txXfrm>
        <a:off x="2331559" y="1372060"/>
        <a:ext cx="1999595" cy="477610"/>
      </dsp:txXfrm>
    </dsp:sp>
    <dsp:sp modelId="{5C58F93E-2666-4CB4-B5C4-0E78B5817FF1}">
      <dsp:nvSpPr>
        <dsp:cNvPr id="0" name=""/>
        <dsp:cNvSpPr/>
      </dsp:nvSpPr>
      <dsp:spPr>
        <a:xfrm rot="5400000">
          <a:off x="3286965" y="1908921"/>
          <a:ext cx="88782" cy="88782"/>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A9755FE4-3131-496D-AF71-A0388E56053D}">
      <dsp:nvSpPr>
        <dsp:cNvPr id="0" name=""/>
        <dsp:cNvSpPr/>
      </dsp:nvSpPr>
      <dsp:spPr>
        <a:xfrm>
          <a:off x="2316700" y="2042095"/>
          <a:ext cx="2029313" cy="50732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effectLst/>
              <a:latin typeface="+mn-lt"/>
              <a:ea typeface="Aptos" panose="020B0004020202020204" pitchFamily="34" charset="0"/>
              <a:cs typeface="Times New Roman" panose="02020603050405020304" pitchFamily="18" charset="0"/>
            </a:rPr>
            <a:t>With a mental health provider</a:t>
          </a:r>
          <a:endParaRPr lang="en-US" sz="1200" kern="1200" dirty="0"/>
        </a:p>
      </dsp:txBody>
      <dsp:txXfrm>
        <a:off x="2331559" y="2056954"/>
        <a:ext cx="1999595" cy="477610"/>
      </dsp:txXfrm>
    </dsp:sp>
    <dsp:sp modelId="{70981466-B98D-4019-8256-E1F0369287DB}">
      <dsp:nvSpPr>
        <dsp:cNvPr id="0" name=""/>
        <dsp:cNvSpPr/>
      </dsp:nvSpPr>
      <dsp:spPr>
        <a:xfrm>
          <a:off x="4630117" y="672308"/>
          <a:ext cx="2029313" cy="507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BH Screening / Assessment</a:t>
          </a:r>
        </a:p>
      </dsp:txBody>
      <dsp:txXfrm>
        <a:off x="4644976" y="687167"/>
        <a:ext cx="1999595" cy="477610"/>
      </dsp:txXfrm>
    </dsp:sp>
    <dsp:sp modelId="{4A0861EC-0619-49ED-A1D8-F574B6D24CF4}">
      <dsp:nvSpPr>
        <dsp:cNvPr id="0" name=""/>
        <dsp:cNvSpPr/>
      </dsp:nvSpPr>
      <dsp:spPr>
        <a:xfrm rot="5400000">
          <a:off x="5600383" y="1224028"/>
          <a:ext cx="88782" cy="88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872F6-CB4A-43E0-BCE1-1B596626391A}">
      <dsp:nvSpPr>
        <dsp:cNvPr id="0" name=""/>
        <dsp:cNvSpPr/>
      </dsp:nvSpPr>
      <dsp:spPr>
        <a:xfrm>
          <a:off x="4630117" y="1357201"/>
          <a:ext cx="2029313" cy="50732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A behavioral health screening or assessment for SUD or mental health disorders</a:t>
          </a:r>
          <a:endParaRPr lang="en-US" sz="1200" kern="1200" dirty="0"/>
        </a:p>
      </dsp:txBody>
      <dsp:txXfrm>
        <a:off x="4644976" y="1372060"/>
        <a:ext cx="1999595" cy="477610"/>
      </dsp:txXfrm>
    </dsp:sp>
    <dsp:sp modelId="{22F8CEC5-E695-41F9-A811-F2EF1F33271F}">
      <dsp:nvSpPr>
        <dsp:cNvPr id="0" name=""/>
        <dsp:cNvSpPr/>
      </dsp:nvSpPr>
      <dsp:spPr>
        <a:xfrm>
          <a:off x="6943535" y="672308"/>
          <a:ext cx="2029313" cy="507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Pharma</a:t>
          </a:r>
        </a:p>
      </dsp:txBody>
      <dsp:txXfrm>
        <a:off x="6958394" y="687167"/>
        <a:ext cx="1999595" cy="477610"/>
      </dsp:txXfrm>
    </dsp:sp>
    <dsp:sp modelId="{EEC40CE4-D3C1-4558-A26B-24EF27CD7158}">
      <dsp:nvSpPr>
        <dsp:cNvPr id="0" name=""/>
        <dsp:cNvSpPr/>
      </dsp:nvSpPr>
      <dsp:spPr>
        <a:xfrm rot="5400000">
          <a:off x="7913800" y="1224028"/>
          <a:ext cx="88782" cy="88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4C943C-F225-44F3-AD86-478B771FCC99}">
      <dsp:nvSpPr>
        <dsp:cNvPr id="0" name=""/>
        <dsp:cNvSpPr/>
      </dsp:nvSpPr>
      <dsp:spPr>
        <a:xfrm>
          <a:off x="6943535" y="1357201"/>
          <a:ext cx="2029313" cy="50732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ea typeface="Aptos" panose="020B0004020202020204" pitchFamily="34" charset="0"/>
              <a:cs typeface="Times New Roman" panose="02020603050405020304" pitchFamily="18" charset="0"/>
            </a:rPr>
            <a:t>A pharmacotherapy dispensing event or medication treatment event</a:t>
          </a:r>
          <a:endParaRPr lang="en-US" sz="1200" kern="1200" dirty="0">
            <a:solidFill>
              <a:schemeClr val="tx1"/>
            </a:solidFill>
          </a:endParaRPr>
        </a:p>
      </dsp:txBody>
      <dsp:txXfrm>
        <a:off x="6958394" y="1372060"/>
        <a:ext cx="1999595" cy="477610"/>
      </dsp:txXfrm>
    </dsp:sp>
    <dsp:sp modelId="{AB164AB3-0D79-4BF1-AA25-50D03BD8B7BB}">
      <dsp:nvSpPr>
        <dsp:cNvPr id="0" name=""/>
        <dsp:cNvSpPr/>
      </dsp:nvSpPr>
      <dsp:spPr>
        <a:xfrm>
          <a:off x="9256952" y="672308"/>
          <a:ext cx="2029313" cy="507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Opioid Treatment</a:t>
          </a:r>
        </a:p>
      </dsp:txBody>
      <dsp:txXfrm>
        <a:off x="9271811" y="687167"/>
        <a:ext cx="1999595" cy="477610"/>
      </dsp:txXfrm>
    </dsp:sp>
    <dsp:sp modelId="{6706328A-FCD9-43C5-873D-1830D7017F5C}">
      <dsp:nvSpPr>
        <dsp:cNvPr id="0" name=""/>
        <dsp:cNvSpPr/>
      </dsp:nvSpPr>
      <dsp:spPr>
        <a:xfrm rot="5400000">
          <a:off x="10227218" y="1224028"/>
          <a:ext cx="88782" cy="88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1634AD-EAAD-478B-B125-0D97E8E174B1}">
      <dsp:nvSpPr>
        <dsp:cNvPr id="0" name=""/>
        <dsp:cNvSpPr/>
      </dsp:nvSpPr>
      <dsp:spPr>
        <a:xfrm>
          <a:off x="9256952" y="1357201"/>
          <a:ext cx="2029313" cy="50732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22275">
            <a:lnSpc>
              <a:spcPct val="90000"/>
            </a:lnSpc>
            <a:spcBef>
              <a:spcPct val="0"/>
            </a:spcBef>
            <a:spcAft>
              <a:spcPct val="35000"/>
            </a:spcAft>
            <a:buNone/>
          </a:pPr>
          <a:r>
            <a:rPr lang="en-US" sz="950" kern="1200" dirty="0">
              <a:effectLst/>
              <a:latin typeface="+mn-lt"/>
              <a:ea typeface="Aptos" panose="020B0004020202020204" pitchFamily="34" charset="0"/>
              <a:cs typeface="Times New Roman" panose="02020603050405020304" pitchFamily="18" charset="0"/>
            </a:rPr>
            <a:t>Opioid treatment service that bills monthly or weekly with any diagnosis of SUD, substance use  or drug overdose</a:t>
          </a:r>
          <a:endParaRPr lang="en-US" sz="950" kern="1200" dirty="0">
            <a:solidFill>
              <a:schemeClr val="tx1"/>
            </a:solidFill>
          </a:endParaRPr>
        </a:p>
      </dsp:txBody>
      <dsp:txXfrm>
        <a:off x="9271811" y="1372060"/>
        <a:ext cx="1999595" cy="477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31354-A34B-4EFB-AA1F-C9BA62720D1B}">
      <dsp:nvSpPr>
        <dsp:cNvPr id="0" name=""/>
        <dsp:cNvSpPr/>
      </dsp:nvSpPr>
      <dsp:spPr>
        <a:xfrm>
          <a:off x="39" y="155726"/>
          <a:ext cx="3798093" cy="4101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Place of Service</a:t>
          </a:r>
        </a:p>
      </dsp:txBody>
      <dsp:txXfrm>
        <a:off x="39" y="155726"/>
        <a:ext cx="3798093" cy="410176"/>
      </dsp:txXfrm>
    </dsp:sp>
    <dsp:sp modelId="{7E5739E0-C9ED-467A-940F-4489A413F0E2}">
      <dsp:nvSpPr>
        <dsp:cNvPr id="0" name=""/>
        <dsp:cNvSpPr/>
      </dsp:nvSpPr>
      <dsp:spPr>
        <a:xfrm>
          <a:off x="39" y="565902"/>
          <a:ext cx="3798093" cy="46970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effectLst/>
              <a:latin typeface="+mn-lt"/>
              <a:ea typeface="Aptos" panose="020B0004020202020204" pitchFamily="34" charset="0"/>
              <a:cs typeface="Times New Roman" panose="02020603050405020304" pitchFamily="18" charset="0"/>
            </a:rPr>
            <a:t>School</a:t>
          </a:r>
          <a:endParaRPr lang="en-US" sz="1300" kern="1200" dirty="0"/>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Prison/Correctional Facility</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Office</a:t>
          </a:r>
          <a:endParaRPr lang="en-US" sz="1300" kern="1200" dirty="0">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Home</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Assisted Living Facility</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Group Home</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Mobile Unit</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Temporary Lodging</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Walk-in Retail Health Clinic</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Place of Employment-Worksite</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Off  or On Campus-Outpatient Hospital</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Urgent Care Facility</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Custodial Care Facility</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Independent Clinic</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Federally Qualified Health Center</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a:effectLst/>
              <a:latin typeface="+mn-lt"/>
              <a:ea typeface="Aptos" panose="020B0004020202020204" pitchFamily="34" charset="0"/>
              <a:cs typeface="Times New Roman" panose="02020603050405020304" pitchFamily="18" charset="0"/>
            </a:rPr>
            <a:t>Public Health Clinic</a:t>
          </a:r>
          <a:endParaRPr lang="en-US" sz="1300" kern="1200" dirty="0">
            <a:effectLst/>
            <a:latin typeface="+mn-lt"/>
            <a:ea typeface="Aptos" panose="020B0004020202020204" pitchFamily="34" charset="0"/>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dirty="0">
              <a:effectLst/>
              <a:latin typeface="+mn-lt"/>
              <a:ea typeface="Aptos" panose="020B0004020202020204" pitchFamily="34" charset="0"/>
              <a:cs typeface="Times New Roman" panose="02020603050405020304" pitchFamily="18" charset="0"/>
            </a:rPr>
            <a:t>Rural Health Clinic</a:t>
          </a:r>
          <a:endParaRPr lang="en-US" sz="1300" kern="1200" dirty="0">
            <a:latin typeface="+mn-lt"/>
          </a:endParaRPr>
        </a:p>
      </dsp:txBody>
      <dsp:txXfrm>
        <a:off x="39" y="565902"/>
        <a:ext cx="3798093" cy="4697038"/>
      </dsp:txXfrm>
    </dsp:sp>
    <dsp:sp modelId="{3A80A6CA-208C-4196-A49C-55868AECB9D1}">
      <dsp:nvSpPr>
        <dsp:cNvPr id="0" name=""/>
        <dsp:cNvSpPr/>
      </dsp:nvSpPr>
      <dsp:spPr>
        <a:xfrm>
          <a:off x="4329866" y="155726"/>
          <a:ext cx="3798093" cy="4101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Type of Service</a:t>
          </a:r>
        </a:p>
      </dsp:txBody>
      <dsp:txXfrm>
        <a:off x="4329866" y="155726"/>
        <a:ext cx="3798093" cy="410176"/>
      </dsp:txXfrm>
    </dsp:sp>
    <dsp:sp modelId="{194EBB3A-7895-452C-8788-C907CCBF0016}">
      <dsp:nvSpPr>
        <dsp:cNvPr id="0" name=""/>
        <dsp:cNvSpPr/>
      </dsp:nvSpPr>
      <dsp:spPr>
        <a:xfrm>
          <a:off x="4329866" y="565902"/>
          <a:ext cx="3798093" cy="46970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mn-lt"/>
            </a:rPr>
            <a:t>Visit with a Social worker </a:t>
          </a:r>
          <a:endParaRPr lang="en-US" sz="1300" kern="1200" dirty="0"/>
        </a:p>
        <a:p>
          <a:pPr marL="114300" lvl="1" indent="-114300" algn="l" defTabSz="577850">
            <a:lnSpc>
              <a:spcPct val="90000"/>
            </a:lnSpc>
            <a:spcBef>
              <a:spcPct val="0"/>
            </a:spcBef>
            <a:spcAft>
              <a:spcPct val="15000"/>
            </a:spcAft>
            <a:buChar char="•"/>
          </a:pPr>
          <a:r>
            <a:rPr lang="en-US" sz="1300" kern="1200">
              <a:latin typeface="+mn-lt"/>
            </a:rPr>
            <a:t>Activity therapy</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Hospital outpatient clinic visit </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Rural health clinic or federally qualified health center (rhc/fqhc) visit</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Behavioral health counseling and therapy</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Mental health assessment, by non-physician</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Medication training and support</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Community psychiatric supportive treatment</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Assertive community treatment</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Crisis intervention service</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Psychiatric health facility service</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Comprehensive community support services</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Therapeutic behavioral services, per 15 minutes (H2019)</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Mental health support groups staff facilitated</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Mental health support groups staff facilitated</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Mental health functional therapies</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Postoperative follow-up visit </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a:latin typeface="+mn-lt"/>
            </a:rPr>
            <a:t>Office visit for pediatric care and assessment </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dirty="0">
              <a:latin typeface="+mn-lt"/>
            </a:rPr>
            <a:t>Annual wellness visit </a:t>
          </a:r>
        </a:p>
      </dsp:txBody>
      <dsp:txXfrm>
        <a:off x="4329866" y="565902"/>
        <a:ext cx="3798093" cy="4697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3F5BA-A8CC-4256-AB39-D2FC1F9BB697}">
      <dsp:nvSpPr>
        <dsp:cNvPr id="0" name=""/>
        <dsp:cNvSpPr/>
      </dsp:nvSpPr>
      <dsp:spPr>
        <a:xfrm>
          <a:off x="0" y="2322"/>
          <a:ext cx="10875092" cy="1533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effectLst/>
              <a:latin typeface="Aptos" panose="020B0004020202020204" pitchFamily="34" charset="0"/>
              <a:ea typeface="Aptos" panose="020B0004020202020204" pitchFamily="34" charset="0"/>
              <a:cs typeface="Times New Roman" panose="02020603050405020304" pitchFamily="18" charset="0"/>
            </a:rPr>
            <a:t>A follow-up visit with </a:t>
          </a:r>
          <a:r>
            <a:rPr lang="en-US" sz="2000" b="1" kern="12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any practitioner</a:t>
          </a:r>
          <a:r>
            <a:rPr lang="en-US" sz="2000" b="1" kern="1200" dirty="0">
              <a:effectLst/>
              <a:latin typeface="Aptos" panose="020B0004020202020204" pitchFamily="34" charset="0"/>
              <a:ea typeface="Aptos" panose="020B0004020202020204" pitchFamily="34" charset="0"/>
              <a:cs typeface="Times New Roman" panose="02020603050405020304" pitchFamily="18" charset="0"/>
            </a:rPr>
            <a:t>, with a principal diagnosis of a mental health disorder </a:t>
          </a:r>
          <a:r>
            <a:rPr lang="en-US" sz="2000" b="1" kern="12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or</a:t>
          </a:r>
          <a:r>
            <a:rPr lang="en-US" sz="2000" b="1" kern="1200" dirty="0">
              <a:effectLst/>
              <a:latin typeface="Aptos" panose="020B0004020202020204" pitchFamily="34" charset="0"/>
              <a:ea typeface="Aptos" panose="020B0004020202020204" pitchFamily="34" charset="0"/>
              <a:cs typeface="Times New Roman" panose="02020603050405020304" pitchFamily="18" charset="0"/>
            </a:rPr>
            <a:t> Substance Use Disorder within 7 days after the ED visit</a:t>
          </a:r>
          <a:endParaRPr lang="en-US" sz="2000" kern="1200" dirty="0"/>
        </a:p>
      </dsp:txBody>
      <dsp:txXfrm>
        <a:off x="74837" y="77159"/>
        <a:ext cx="10725418" cy="1383361"/>
      </dsp:txXfrm>
    </dsp:sp>
    <dsp:sp modelId="{C7F1F9FC-721C-4127-925A-7B5054AAC8B6}">
      <dsp:nvSpPr>
        <dsp:cNvPr id="0" name=""/>
        <dsp:cNvSpPr/>
      </dsp:nvSpPr>
      <dsp:spPr>
        <a:xfrm rot="5400000">
          <a:off x="6789071" y="-1104899"/>
          <a:ext cx="1226428" cy="69668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effectLst/>
              <a:latin typeface="Aptos"/>
            </a:rPr>
            <a:t>Billing or rendering provider type* of 42 (psychologist), 84 (CMHC), 95 (SUD Tx Center), 37 (Social Worker), 47 (Clinical Counselor), 52 (Marriage and Family Therapist), 96 (Behavioral Health Paraprofessional) </a:t>
          </a:r>
        </a:p>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effectLst/>
              <a:latin typeface="Aptos"/>
            </a:rPr>
            <a:t>POS code 55 (SUD residential treatment center) or 56 (psychiatric residential treatment center) *</a:t>
          </a:r>
          <a:endParaRPr lang="en-US" sz="1400" kern="1200" dirty="0"/>
        </a:p>
      </dsp:txBody>
      <dsp:txXfrm rot="-5400000">
        <a:off x="3918858" y="1825183"/>
        <a:ext cx="6906987" cy="1106690"/>
      </dsp:txXfrm>
    </dsp:sp>
    <dsp:sp modelId="{20F4098B-CDC3-4BAC-89B6-3C1122088107}">
      <dsp:nvSpPr>
        <dsp:cNvPr id="0" name=""/>
        <dsp:cNvSpPr/>
      </dsp:nvSpPr>
      <dsp:spPr>
        <a:xfrm>
          <a:off x="0" y="1612010"/>
          <a:ext cx="3918857" cy="1533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i="0" kern="1200" dirty="0">
              <a:effectLst/>
              <a:latin typeface="Aptos"/>
            </a:rPr>
            <a:t>Primary MH or SUD diagnosis on outpatient/professional medical claim with one of providers or services listed below:</a:t>
          </a:r>
        </a:p>
      </dsp:txBody>
      <dsp:txXfrm>
        <a:off x="74837" y="1686847"/>
        <a:ext cx="3769183" cy="1383361"/>
      </dsp:txXfrm>
    </dsp:sp>
    <dsp:sp modelId="{BC37CC27-0A00-4A47-A1C8-E13A6BB19FA7}">
      <dsp:nvSpPr>
        <dsp:cNvPr id="0" name=""/>
        <dsp:cNvSpPr/>
      </dsp:nvSpPr>
      <dsp:spPr>
        <a:xfrm rot="5400000">
          <a:off x="6789071" y="504787"/>
          <a:ext cx="1226428" cy="69668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effectLst/>
              <a:latin typeface="Aptos"/>
            </a:rPr>
            <a:t>Mental health or SUD revenue code </a:t>
          </a:r>
        </a:p>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effectLst/>
              <a:latin typeface="Aptos"/>
            </a:rPr>
            <a:t>BH Procedure code </a:t>
          </a:r>
        </a:p>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effectLst/>
              <a:latin typeface="Aptos"/>
            </a:rPr>
            <a:t>E&amp;M Procedure code </a:t>
          </a:r>
          <a:endParaRPr lang="en-US" sz="1400" kern="1200" dirty="0"/>
        </a:p>
      </dsp:txBody>
      <dsp:txXfrm rot="-5400000">
        <a:off x="3918858" y="3434870"/>
        <a:ext cx="6906987" cy="1106690"/>
      </dsp:txXfrm>
    </dsp:sp>
    <dsp:sp modelId="{E11DC7AC-29DE-490B-966F-808B6FB90CDE}">
      <dsp:nvSpPr>
        <dsp:cNvPr id="0" name=""/>
        <dsp:cNvSpPr/>
      </dsp:nvSpPr>
      <dsp:spPr>
        <a:xfrm>
          <a:off x="0" y="3221698"/>
          <a:ext cx="3918857" cy="1533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i="0" kern="1200" dirty="0">
              <a:effectLst/>
              <a:latin typeface="Aptos"/>
            </a:rPr>
            <a:t>Has one of the following service codes (no restrictions on place of service or provider type):</a:t>
          </a:r>
        </a:p>
      </dsp:txBody>
      <dsp:txXfrm>
        <a:off x="74837" y="3296535"/>
        <a:ext cx="3769183" cy="13833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B8FF7-5DFA-4191-A3CB-084D26FA7006}"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4108A-A658-4E8A-BE7D-D91AAFDE37EA}" type="slidenum">
              <a:rPr lang="en-US" smtClean="0"/>
              <a:t>‹#›</a:t>
            </a:fld>
            <a:endParaRPr lang="en-US"/>
          </a:p>
        </p:txBody>
      </p:sp>
    </p:spTree>
    <p:extLst>
      <p:ext uri="{BB962C8B-B14F-4D97-AF65-F5344CB8AC3E}">
        <p14:creationId xmlns:p14="http://schemas.microsoft.com/office/powerpoint/2010/main" val="136555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117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324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3A28C-FF05-4485-9362-F9304691C318}" type="slidenum">
              <a:rPr lang="en-US" smtClean="0"/>
              <a:t>17</a:t>
            </a:fld>
            <a:endParaRPr lang="en-US"/>
          </a:p>
        </p:txBody>
      </p:sp>
    </p:spTree>
    <p:extLst>
      <p:ext uri="{BB962C8B-B14F-4D97-AF65-F5344CB8AC3E}">
        <p14:creationId xmlns:p14="http://schemas.microsoft.com/office/powerpoint/2010/main" val="386473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322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858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4B10-A57D-1010-257F-F2E78F864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5DD70-31B3-E5FF-0EA4-6F4577A5C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7D79-4B8C-4412-96DF-089196D869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281E5D-052D-339D-F181-1621AE3534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749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E7B60-6652-6698-5A1A-C81B8B195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67A53-F146-A3E0-D81F-08C554F03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46459-AEB5-84F2-4C20-9E24CF8C15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8F4524-6C3F-F79C-93B7-07F4F54B4E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47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35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C2A1E-7C5B-4541-B473-51EDAF573A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20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00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577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48D49-AD63-4C3A-B55E-AFC928362F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6902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id="{D8BAEDCB-C2D7-F94C-A594-EB15F6631598}"/>
              </a:ext>
            </a:extLst>
          </p:cNvPr>
          <p:cNvSpPr>
            <a:spLocks noGrp="1"/>
          </p:cNvSpPr>
          <p:nvPr>
            <p:ph type="body" sz="quarter" idx="14"/>
          </p:nvPr>
        </p:nvSpPr>
        <p:spPr>
          <a:xfrm>
            <a:off x="914400"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r>
              <a:rPr lang="en-US"/>
              <a:t>Click icon to add picture</a:t>
            </a:r>
          </a:p>
        </p:txBody>
      </p:sp>
      <p:pic>
        <p:nvPicPr>
          <p:cNvPr id="5" name="Picture 4" title="Humana Logo">
            <a:extLst>
              <a:ext uri="{FF2B5EF4-FFF2-40B4-BE49-F238E27FC236}">
                <a16:creationId xmlns:a16="http://schemas.microsoft.com/office/drawing/2014/main" id="{A5474D75-8369-D34D-B5BF-4810462D7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89"/>
            <a:ext cx="1446306" cy="281021"/>
          </a:xfrm>
          <a:prstGeom prst="rect">
            <a:avLst/>
          </a:prstGeom>
        </p:spPr>
      </p:pic>
    </p:spTree>
    <p:extLst>
      <p:ext uri="{BB962C8B-B14F-4D97-AF65-F5344CB8AC3E}">
        <p14:creationId xmlns:p14="http://schemas.microsoft.com/office/powerpoint/2010/main" val="153683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2916958" y="365760"/>
            <a:ext cx="8909282" cy="603504"/>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2916958" y="1463040"/>
            <a:ext cx="8906233" cy="4572000"/>
          </a:xfrm>
        </p:spPr>
        <p:txBody>
          <a:bodyPr/>
          <a:lstStyle>
            <a:lvl1pPr marL="304815" indent="-304815">
              <a:lnSpc>
                <a:spcPct val="150000"/>
              </a:lnSpc>
              <a:buClr>
                <a:schemeClr val="tx1"/>
              </a:buClr>
              <a:buFont typeface="+mj-lt"/>
              <a:buAutoNum type="arabicPeriod"/>
              <a:defRPr>
                <a:latin typeface="+mj-lt"/>
              </a:defRPr>
            </a:lvl1pPr>
            <a:lvl2pPr marL="487704" indent="-182889">
              <a:defRPr sz="1900"/>
            </a:lvl2pPr>
            <a:lvl3pPr marL="670594">
              <a:defRPr/>
            </a:lvl3pPr>
            <a:lvl4pPr marL="853483">
              <a:defRPr/>
            </a:lvl4pPr>
            <a:lvl5pPr marL="1036372">
              <a:defRPr/>
            </a:lvl5pPr>
            <a:lvl6pPr marL="1219261">
              <a:defRPr/>
            </a:lvl6pPr>
            <a:lvl7pPr marL="1402150">
              <a:defRPr/>
            </a:lvl7pPr>
            <a:lvl8pPr marL="1585039">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 </a:t>
            </a:r>
          </a:p>
          <a:p>
            <a:pPr lvl="5"/>
            <a:r>
              <a:rPr lang="en-US"/>
              <a:t>Sixth level </a:t>
            </a:r>
          </a:p>
          <a:p>
            <a:pPr lvl="6"/>
            <a:r>
              <a:rPr lang="en-US"/>
              <a:t>Seventh level </a:t>
            </a:r>
          </a:p>
          <a:p>
            <a:pPr lvl="7"/>
            <a:r>
              <a:rPr lang="en-US"/>
              <a:t>Eighth level </a:t>
            </a:r>
          </a:p>
          <a:p>
            <a:pPr lvl="1"/>
            <a:endParaRPr lang="en-US"/>
          </a:p>
          <a:p>
            <a:pPr lvl="0"/>
            <a:endParaRPr lang="en-US"/>
          </a:p>
        </p:txBody>
      </p:sp>
      <p:sp>
        <p:nvSpPr>
          <p:cNvPr id="10" name="Footer Placeholder 9">
            <a:extLst>
              <a:ext uri="{FF2B5EF4-FFF2-40B4-BE49-F238E27FC236}">
                <a16:creationId xmlns:a16="http://schemas.microsoft.com/office/drawing/2014/main" id="{21BF7590-CEA5-424C-B50D-F5DAF189D775}"/>
              </a:ext>
            </a:extLst>
          </p:cNvPr>
          <p:cNvSpPr>
            <a:spLocks noGrp="1"/>
          </p:cNvSpPr>
          <p:nvPr>
            <p:ph type="ftr" sz="quarter" idx="16"/>
          </p:nvPr>
        </p:nvSpPr>
        <p:spPr>
          <a:xfrm>
            <a:off x="2916958" y="6248400"/>
            <a:ext cx="7687034" cy="304800"/>
          </a:xfrm>
        </p:spPr>
        <p:txBody>
          <a:bodyPr/>
          <a:lstStyle/>
          <a:p>
            <a:r>
              <a:rPr lang="en-US"/>
              <a:t>Footer</a:t>
            </a:r>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pic>
        <p:nvPicPr>
          <p:cNvPr id="8" name="Picture 7">
            <a:extLst>
              <a:ext uri="{FF2B5EF4-FFF2-40B4-BE49-F238E27FC236}">
                <a16:creationId xmlns:a16="http://schemas.microsoft.com/office/drawing/2014/main" id="{73B690B0-2F29-F64C-A0CB-7E231F32B2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89"/>
            <a:ext cx="1446306" cy="281021"/>
          </a:xfrm>
          <a:prstGeom prst="rect">
            <a:avLst/>
          </a:prstGeom>
        </p:spPr>
      </p:pic>
    </p:spTree>
    <p:extLst>
      <p:ext uri="{BB962C8B-B14F-4D97-AF65-F5344CB8AC3E}">
        <p14:creationId xmlns:p14="http://schemas.microsoft.com/office/powerpoint/2010/main" val="9989968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7A7F90D9-B8B5-E38D-6E37-BC495201DF78}"/>
              </a:ext>
            </a:extLst>
          </p:cNvPr>
          <p:cNvSpPr>
            <a:spLocks noGrp="1"/>
          </p:cNvSpPr>
          <p:nvPr>
            <p:ph type="title" hasCustomPrompt="1"/>
          </p:nvPr>
        </p:nvSpPr>
        <p:spPr>
          <a:xfrm>
            <a:off x="381000" y="57849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9A202D0-8250-5651-7ABF-AA8EA6584FCC}"/>
              </a:ext>
            </a:extLst>
          </p:cNvPr>
          <p:cNvSpPr>
            <a:spLocks noGrp="1"/>
          </p:cNvSpPr>
          <p:nvPr>
            <p:ph idx="1" hasCustomPrompt="1"/>
          </p:nvPr>
        </p:nvSpPr>
        <p:spPr>
          <a:xfrm>
            <a:off x="381000" y="2069465"/>
            <a:ext cx="10515600" cy="4125470"/>
          </a:xfrm>
          <a:prstGeom prst="rect">
            <a:avLst/>
          </a:prstGeom>
        </p:spPr>
        <p:txBody>
          <a:bodyPr/>
          <a:lstStyle>
            <a:lvl1pPr marL="342900" indent="-342900">
              <a:lnSpc>
                <a:spcPct val="120000"/>
              </a:lnSpc>
              <a:spcAft>
                <a:spcPts val="751"/>
              </a:spcAft>
              <a:buClrTx/>
              <a:buFont typeface="Source Sans Pro" panose="020B0503030403020204" pitchFamily="34" charset="0"/>
              <a:buChar char="-"/>
              <a:defRPr>
                <a:latin typeface="Source Sans Pro" panose="020B0503030403020204" pitchFamily="34" charset="0"/>
              </a:defRPr>
            </a:lvl1pPr>
            <a:lvl2pPr>
              <a:spcBef>
                <a:spcPts val="751"/>
              </a:spcBef>
              <a:spcAft>
                <a:spcPts val="601"/>
              </a:spcAft>
              <a:buClrTx/>
              <a:defRPr>
                <a:latin typeface="Source Sans Pro" panose="020B0503030403020204" pitchFamily="34" charset="0"/>
              </a:defRPr>
            </a:lvl2pPr>
            <a:lvl3pPr marL="925785" indent="-171442">
              <a:spcBef>
                <a:spcPts val="751"/>
              </a:spcBef>
              <a:buClrTx/>
              <a:buFont typeface="Courier New" panose="02070309020205020404" pitchFamily="49" charset="0"/>
              <a:buChar char="o"/>
              <a:defRPr>
                <a:latin typeface="Source Sans Pro" panose="020B0503030403020204" pitchFamily="34" charset="0"/>
              </a:defRPr>
            </a:lvl3pPr>
            <a:lvl4pPr>
              <a:spcBef>
                <a:spcPts val="751"/>
              </a:spcBef>
              <a:buClrTx/>
              <a:defRPr>
                <a:latin typeface="Source Sans Pro" panose="020B0503030403020204" pitchFamily="34" charset="0"/>
              </a:defRPr>
            </a:lvl4pPr>
            <a:lvl5pPr>
              <a:spcBef>
                <a:spcPts val="751"/>
              </a:spcBef>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0"/>
            <a:endParaRPr lang="en-US"/>
          </a:p>
        </p:txBody>
      </p:sp>
    </p:spTree>
    <p:extLst>
      <p:ext uri="{BB962C8B-B14F-4D97-AF65-F5344CB8AC3E}">
        <p14:creationId xmlns:p14="http://schemas.microsoft.com/office/powerpoint/2010/main" val="40727979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lstStyle>
            <a:lvl1pPr algn="l">
              <a:defRPr>
                <a:solidFill>
                  <a:srgbClr val="0E3F75"/>
                </a:solidFill>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marL="582903" indent="-171442">
              <a:buClrTx/>
              <a:buFont typeface="Arial" panose="020B0604020202020204" pitchFamily="34" charset="0"/>
              <a:buChar char="•"/>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marL="1200091" indent="-171442">
              <a:buClrTx/>
              <a:buFont typeface="Source Sans Pro" panose="020B0503030403020204" pitchFamily="34" charset="0"/>
              <a:buChar char="-"/>
              <a:defRPr>
                <a:latin typeface="Source Sans Pro" panose="020B0503030403020204" pitchFamily="34" charset="0"/>
              </a:defRPr>
            </a:lvl4pPr>
            <a:lvl5pPr marL="1542973" indent="-171442">
              <a:buClrTx/>
              <a:buFont typeface="Source Sans Pro" panose="020B0503030403020204" pitchFamily="34" charset="0"/>
              <a:buChar cha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4" name="Content Placeholder 3">
            <a:extLst>
              <a:ext uri="{FF2B5EF4-FFF2-40B4-BE49-F238E27FC236}">
                <a16:creationId xmlns:a16="http://schemas.microsoft.com/office/drawing/2014/main" id="{F641CB59-8470-B43E-6E63-AEED173C45B3}"/>
              </a:ext>
            </a:extLst>
          </p:cNvPr>
          <p:cNvSpPr>
            <a:spLocks noGrp="1"/>
          </p:cNvSpPr>
          <p:nvPr>
            <p:ph sz="half" idx="2" hasCustomPrompt="1"/>
          </p:nvPr>
        </p:nvSpPr>
        <p:spPr>
          <a:xfrm>
            <a:off x="6096000" y="2079625"/>
            <a:ext cx="5715000"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defRPr>
                <a:latin typeface="Source Sans Pro" panose="020B0503030403020204" pitchFamily="34" charset="0"/>
              </a:defRPr>
            </a:lvl4pPr>
            <a:lvl5pPr marL="1542973" indent="-171442">
              <a:buFont typeface="Courier New" panose="02070309020205020404" pitchFamily="49" charset="0"/>
              <a:buChar char="o"/>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41233708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lstStyle>
            <a:lvl1pPr algn="l">
              <a:defRPr>
                <a:solidFill>
                  <a:srgbClr val="0E3F75"/>
                </a:solidFill>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5" name="Content Placeholder 2">
            <a:extLst>
              <a:ext uri="{FF2B5EF4-FFF2-40B4-BE49-F238E27FC236}">
                <a16:creationId xmlns:a16="http://schemas.microsoft.com/office/drawing/2014/main" id="{CC18B289-FB2A-433A-1969-CB0978793A5B}"/>
              </a:ext>
            </a:extLst>
          </p:cNvPr>
          <p:cNvSpPr>
            <a:spLocks noGrp="1"/>
          </p:cNvSpPr>
          <p:nvPr>
            <p:ph sz="half" idx="15" hasCustomPrompt="1"/>
          </p:nvPr>
        </p:nvSpPr>
        <p:spPr>
          <a:xfrm>
            <a:off x="6096000" y="2079624"/>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22395941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420547" y="559098"/>
            <a:ext cx="11430000" cy="982861"/>
          </a:xfrm>
        </p:spPr>
        <p:txBody>
          <a:bodyPr/>
          <a:lstStyle>
            <a:lvl1pPr>
              <a:defRPr cap="none" baseline="0">
                <a:solidFill>
                  <a:srgbClr val="0E3F75"/>
                </a:solidFill>
              </a:defRPr>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420547" y="2008683"/>
            <a:ext cx="9878336" cy="3687268"/>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ea typeface="Open Sans" panose="020B0606030504020204" pitchFamily="34" charset="0"/>
                <a:cs typeface="Open Sans" panose="020B0606030504020204" pitchFamily="34" charset="0"/>
              </a:defRPr>
            </a:lvl1pPr>
            <a:lvl2pPr marL="41146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420547"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1774340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296B5D-8E16-68DE-7304-66EF4407A171}"/>
              </a:ext>
            </a:extLst>
          </p:cNvPr>
          <p:cNvSpPr>
            <a:spLocks noGrp="1"/>
          </p:cNvSpPr>
          <p:nvPr>
            <p:ph type="title" hasCustomPrompt="1"/>
          </p:nvPr>
        </p:nvSpPr>
        <p:spPr>
          <a:xfrm>
            <a:off x="381000" y="659775"/>
            <a:ext cx="11430000" cy="1325563"/>
          </a:xfrm>
          <a:prstGeom prst="rect">
            <a:avLst/>
          </a:prstGeom>
        </p:spPr>
        <p:txBody>
          <a:bodyPr anchor="t"/>
          <a:lstStyle>
            <a:lvl1pPr>
              <a:defRPr cap="none" baseline="0">
                <a:solidFill>
                  <a:srgbClr val="0E3F75"/>
                </a:solidFill>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16700912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9D460971-7BDF-7F72-0546-1CD3EEA424A3}"/>
              </a:ext>
            </a:extLst>
          </p:cNvPr>
          <p:cNvSpPr>
            <a:spLocks noGrp="1"/>
          </p:cNvSpPr>
          <p:nvPr>
            <p:ph type="title" hasCustomPrompt="1"/>
          </p:nvPr>
        </p:nvSpPr>
        <p:spPr>
          <a:xfrm>
            <a:off x="407308" y="650240"/>
            <a:ext cx="4387121" cy="1600200"/>
          </a:xfrm>
          <a:prstGeom prst="rect">
            <a:avLst/>
          </a:prstGeom>
        </p:spPr>
        <p:txBody>
          <a:bodyPr anchor="t"/>
          <a:lstStyle>
            <a:lvl1pPr>
              <a:lnSpc>
                <a:spcPts val="2400"/>
              </a:lnSpc>
              <a:defRPr sz="2400">
                <a:solidFill>
                  <a:srgbClr val="0E3F75"/>
                </a:solidFill>
                <a:latin typeface="Source Sans Pro SemiBold" panose="020B0603030403020204" pitchFamily="34" charset="0"/>
              </a:defRPr>
            </a:lvl1pPr>
          </a:lstStyle>
          <a:p>
            <a:r>
              <a:rPr lang="en-US"/>
              <a:t>Click To Edit Title</a:t>
            </a:r>
          </a:p>
        </p:txBody>
      </p:sp>
      <p:sp>
        <p:nvSpPr>
          <p:cNvPr id="4" name="Content Placeholder 2">
            <a:extLst>
              <a:ext uri="{FF2B5EF4-FFF2-40B4-BE49-F238E27FC236}">
                <a16:creationId xmlns:a16="http://schemas.microsoft.com/office/drawing/2014/main" id="{447DE4F7-554C-C349-5AEA-FE51347D9971}"/>
              </a:ext>
            </a:extLst>
          </p:cNvPr>
          <p:cNvSpPr>
            <a:spLocks noGrp="1"/>
          </p:cNvSpPr>
          <p:nvPr>
            <p:ph idx="1" hasCustomPrompt="1"/>
          </p:nvPr>
        </p:nvSpPr>
        <p:spPr>
          <a:xfrm>
            <a:off x="5183194" y="650240"/>
            <a:ext cx="6601511" cy="5403850"/>
          </a:xfrm>
          <a:prstGeom prst="rect">
            <a:avLst/>
          </a:prstGeom>
        </p:spPr>
        <p:txBody>
          <a:bodyPr/>
          <a:lstStyle>
            <a:lvl1pPr marL="171442" indent="-171442">
              <a:buClrTx/>
              <a:buFont typeface="Source Sans Pro" panose="020B0503030403020204" pitchFamily="34" charset="0"/>
              <a:buChar char="-"/>
              <a:defRPr sz="2400">
                <a:latin typeface="Source Sans Pro" panose="020B0503030403020204" pitchFamily="34" charset="0"/>
              </a:defRPr>
            </a:lvl1pPr>
            <a:lvl2pPr>
              <a:buClrTx/>
              <a:defRPr sz="2100">
                <a:latin typeface="Source Sans Pro" panose="020B0503030403020204" pitchFamily="34" charset="0"/>
              </a:defRPr>
            </a:lvl2pPr>
            <a:lvl3pPr marL="925785" indent="-171442">
              <a:buClrTx/>
              <a:buFont typeface="Courier New" panose="02070309020205020404" pitchFamily="49" charset="0"/>
              <a:buChar char="o"/>
              <a:defRPr sz="1801">
                <a:latin typeface="Source Sans Pro" panose="020B0503030403020204" pitchFamily="34" charset="0"/>
              </a:defRPr>
            </a:lvl3pPr>
            <a:lvl4pPr>
              <a:buClrTx/>
              <a:defRPr sz="1500">
                <a:latin typeface="Source Sans Pro" panose="020B0503030403020204" pitchFamily="34" charset="0"/>
              </a:defRPr>
            </a:lvl4pPr>
            <a:lvl5pPr>
              <a:buClrTx/>
              <a:defRPr sz="1500">
                <a:latin typeface="Source Sans Pro" panose="020B0503030403020204" pitchFamily="34" charset="0"/>
              </a:defRPr>
            </a:lvl5pPr>
            <a:lvl6pPr>
              <a:defRPr sz="1500"/>
            </a:lvl6pPr>
            <a:lvl7pPr>
              <a:defRPr sz="1500"/>
            </a:lvl7pPr>
            <a:lvl8pPr>
              <a:defRPr sz="1500"/>
            </a:lvl8pPr>
            <a:lvl9pPr>
              <a:defRPr sz="1500"/>
            </a:lvl9pPr>
          </a:lstStyle>
          <a:p>
            <a:pPr lvl="0"/>
            <a:r>
              <a:rPr lang="en-US"/>
              <a:t>First Level</a:t>
            </a:r>
          </a:p>
          <a:p>
            <a:pPr lvl="1"/>
            <a:r>
              <a:rPr lang="en-US"/>
              <a:t>Second level</a:t>
            </a:r>
          </a:p>
          <a:p>
            <a:pPr lvl="2"/>
            <a:r>
              <a:rPr lang="en-US"/>
              <a:t>Third level</a:t>
            </a:r>
          </a:p>
          <a:p>
            <a:pPr lvl="4"/>
            <a:endParaRPr lang="en-US"/>
          </a:p>
        </p:txBody>
      </p:sp>
      <p:sp>
        <p:nvSpPr>
          <p:cNvPr id="5" name="Text Placeholder 3">
            <a:extLst>
              <a:ext uri="{FF2B5EF4-FFF2-40B4-BE49-F238E27FC236}">
                <a16:creationId xmlns:a16="http://schemas.microsoft.com/office/drawing/2014/main" id="{C39822E5-7C75-C034-6E72-C4BE524DE6B1}"/>
              </a:ext>
            </a:extLst>
          </p:cNvPr>
          <p:cNvSpPr>
            <a:spLocks noGrp="1"/>
          </p:cNvSpPr>
          <p:nvPr>
            <p:ph type="body" sz="half" idx="2" hasCustomPrompt="1"/>
          </p:nvPr>
        </p:nvSpPr>
        <p:spPr>
          <a:xfrm>
            <a:off x="407308" y="2250440"/>
            <a:ext cx="4387121"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25159462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283F79A7-CF03-42DB-B12B-CAC0CD52D6EA}"/>
              </a:ext>
            </a:extLst>
          </p:cNvPr>
          <p:cNvSpPr>
            <a:spLocks noGrp="1"/>
          </p:cNvSpPr>
          <p:nvPr>
            <p:ph type="title" hasCustomPrompt="1"/>
          </p:nvPr>
        </p:nvSpPr>
        <p:spPr>
          <a:xfrm>
            <a:off x="407303" y="629920"/>
            <a:ext cx="4387120" cy="1600200"/>
          </a:xfrm>
          <a:prstGeom prst="rect">
            <a:avLst/>
          </a:prstGeom>
        </p:spPr>
        <p:txBody>
          <a:bodyPr anchor="t"/>
          <a:lstStyle>
            <a:lvl1pPr>
              <a:lnSpc>
                <a:spcPts val="2400"/>
              </a:lnSpc>
              <a:defRPr sz="2400">
                <a:solidFill>
                  <a:srgbClr val="0E3F75"/>
                </a:solidFill>
                <a:latin typeface="Source Sans Pro SemiBold" panose="020B0603030403020204" pitchFamily="34" charset="0"/>
              </a:defRPr>
            </a:lvl1pPr>
          </a:lstStyle>
          <a:p>
            <a:r>
              <a:rPr lang="en-US"/>
              <a:t>Click To Edit Title</a:t>
            </a:r>
          </a:p>
        </p:txBody>
      </p:sp>
      <p:sp>
        <p:nvSpPr>
          <p:cNvPr id="4" name="Picture Placeholder 2">
            <a:extLst>
              <a:ext uri="{FF2B5EF4-FFF2-40B4-BE49-F238E27FC236}">
                <a16:creationId xmlns:a16="http://schemas.microsoft.com/office/drawing/2014/main" id="{4504C15A-8B53-C30E-75D5-3F956221F943}"/>
              </a:ext>
            </a:extLst>
          </p:cNvPr>
          <p:cNvSpPr>
            <a:spLocks noGrp="1"/>
          </p:cNvSpPr>
          <p:nvPr>
            <p:ph type="pic" idx="1"/>
          </p:nvPr>
        </p:nvSpPr>
        <p:spPr>
          <a:xfrm>
            <a:off x="5183191" y="629921"/>
            <a:ext cx="6627812" cy="5403850"/>
          </a:xfrm>
          <a:prstGeom prst="rect">
            <a:avLst/>
          </a:prstGeom>
        </p:spPr>
        <p:txBody>
          <a:bodyPr/>
          <a:lstStyle>
            <a:lvl1pPr marL="0"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sz="1801">
                <a:solidFill>
                  <a:schemeClr val="tx1"/>
                </a:solidFill>
                <a:latin typeface="Source Sans Pro" panose="020B0503030403020204" pitchFamily="34" charset="0"/>
              </a:defRPr>
            </a:lvl1pPr>
            <a:lvl2pPr marL="342882" indent="0">
              <a:buNone/>
              <a:defRPr sz="2100"/>
            </a:lvl2pPr>
            <a:lvl3pPr marL="685767" indent="0">
              <a:buNone/>
              <a:defRPr sz="1801"/>
            </a:lvl3pPr>
            <a:lvl4pPr marL="1028649" indent="0">
              <a:buNone/>
              <a:defRPr sz="1500"/>
            </a:lvl4pPr>
            <a:lvl5pPr marL="1371531" indent="0">
              <a:buNone/>
              <a:defRPr sz="1500"/>
            </a:lvl5pPr>
            <a:lvl6pPr marL="1714414" indent="0">
              <a:buNone/>
              <a:defRPr sz="1500"/>
            </a:lvl6pPr>
            <a:lvl7pPr marL="2057298" indent="0">
              <a:buNone/>
              <a:defRPr sz="1500"/>
            </a:lvl7pPr>
            <a:lvl8pPr marL="2400180" indent="0">
              <a:buNone/>
              <a:defRPr sz="1500"/>
            </a:lvl8pPr>
            <a:lvl9pPr marL="2743063" indent="0">
              <a:buNone/>
              <a:defRPr sz="1500"/>
            </a:lvl9pPr>
          </a:lstStyle>
          <a:p>
            <a:pPr marL="257163"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ext Placeholder 3">
            <a:extLst>
              <a:ext uri="{FF2B5EF4-FFF2-40B4-BE49-F238E27FC236}">
                <a16:creationId xmlns:a16="http://schemas.microsoft.com/office/drawing/2014/main" id="{593AC750-49D1-2070-5AD1-374AA29E4E84}"/>
              </a:ext>
            </a:extLst>
          </p:cNvPr>
          <p:cNvSpPr>
            <a:spLocks noGrp="1"/>
          </p:cNvSpPr>
          <p:nvPr>
            <p:ph type="body" sz="half" idx="2" hasCustomPrompt="1"/>
          </p:nvPr>
        </p:nvSpPr>
        <p:spPr>
          <a:xfrm>
            <a:off x="407303" y="2230120"/>
            <a:ext cx="4387120"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33825064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Pictures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E55578F0-CF60-3CFA-937F-E4DECF64508A}"/>
              </a:ext>
            </a:extLst>
          </p:cNvPr>
          <p:cNvSpPr>
            <a:spLocks noGrp="1"/>
          </p:cNvSpPr>
          <p:nvPr>
            <p:ph type="pic" sz="quarter" idx="11"/>
          </p:nvPr>
        </p:nvSpPr>
        <p:spPr>
          <a:xfrm>
            <a:off x="386559" y="2240280"/>
            <a:ext cx="5491140"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a:solidFill>
                  <a:schemeClr val="bg1">
                    <a:lumMod val="65000"/>
                  </a:schemeClr>
                </a:solidFill>
                <a:latin typeface="Source Sans Pro" panose="020B0503030403020204" pitchFamily="34" charset="0"/>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DBA6A27C-B7D8-4A10-A404-D85B401B7825}"/>
              </a:ext>
            </a:extLst>
          </p:cNvPr>
          <p:cNvSpPr>
            <a:spLocks noGrp="1"/>
          </p:cNvSpPr>
          <p:nvPr>
            <p:ph type="pic" sz="quarter" idx="13"/>
          </p:nvPr>
        </p:nvSpPr>
        <p:spPr>
          <a:xfrm>
            <a:off x="6314304" y="2240280"/>
            <a:ext cx="5491141"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D1AE7EBB-2FF3-F5CD-CBA7-BD15B8A162BD}"/>
              </a:ext>
            </a:extLst>
          </p:cNvPr>
          <p:cNvSpPr>
            <a:spLocks noGrp="1"/>
          </p:cNvSpPr>
          <p:nvPr>
            <p:ph type="title" hasCustomPrompt="1"/>
          </p:nvPr>
        </p:nvSpPr>
        <p:spPr>
          <a:xfrm>
            <a:off x="381003" y="639455"/>
            <a:ext cx="11424444" cy="1325563"/>
          </a:xfrm>
        </p:spPr>
        <p:txBody>
          <a:bodyPr/>
          <a:lstStyle>
            <a:lvl1pPr>
              <a:defRPr>
                <a:solidFill>
                  <a:srgbClr val="0E3F75"/>
                </a:solidFill>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11889275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DB65EEB-FC9D-A9C7-B801-EAFE54958BF1}"/>
              </a:ext>
            </a:extLst>
          </p:cNvPr>
          <p:cNvSpPr>
            <a:spLocks noGrp="1"/>
          </p:cNvSpPr>
          <p:nvPr>
            <p:ph type="pic" sz="quarter" idx="11"/>
          </p:nvPr>
        </p:nvSpPr>
        <p:spPr>
          <a:xfrm>
            <a:off x="386559" y="2169168"/>
            <a:ext cx="5491140" cy="3640361"/>
          </a:xfrm>
          <a:prstGeom prst="rect">
            <a:avLst/>
          </a:prstGeom>
        </p:spPr>
        <p:txBody>
          <a:bodyPr/>
          <a:lstStyle>
            <a:lvl1pPr marL="171441" marR="0" indent="0" algn="l" defTabSz="685767" rtl="0" eaLnBrk="1" fontAlgn="auto" latinLnBrk="0" hangingPunct="1">
              <a:lnSpc>
                <a:spcPct val="90000"/>
              </a:lnSpc>
              <a:spcBef>
                <a:spcPts val="0"/>
              </a:spcBef>
              <a:spcAft>
                <a:spcPts val="75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81E0BC0B-4988-F224-E888-3F8BD697F584}"/>
              </a:ext>
            </a:extLst>
          </p:cNvPr>
          <p:cNvSpPr>
            <a:spLocks noGrp="1"/>
          </p:cNvSpPr>
          <p:nvPr>
            <p:ph type="pic" sz="quarter" idx="13"/>
          </p:nvPr>
        </p:nvSpPr>
        <p:spPr>
          <a:xfrm>
            <a:off x="6314304" y="2169168"/>
            <a:ext cx="5491141" cy="3640361"/>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90FDAC62-EFCA-61A2-E70C-B5655BB00DB2}"/>
              </a:ext>
            </a:extLst>
          </p:cNvPr>
          <p:cNvSpPr>
            <a:spLocks noGrp="1"/>
          </p:cNvSpPr>
          <p:nvPr>
            <p:ph type="title" hasCustomPrompt="1"/>
          </p:nvPr>
        </p:nvSpPr>
        <p:spPr>
          <a:xfrm>
            <a:off x="381003" y="568335"/>
            <a:ext cx="11424444" cy="1325563"/>
          </a:xfrm>
        </p:spPr>
        <p:txBody>
          <a:bodyPr/>
          <a:lstStyle>
            <a:lvl1pPr>
              <a:defRPr>
                <a:solidFill>
                  <a:srgbClr val="0E3F75"/>
                </a:solidFill>
                <a:latin typeface="Source Sans Pro SemiBold" panose="020B0603030403020204" pitchFamily="34" charset="0"/>
              </a:defRPr>
            </a:lvl1pPr>
          </a:lstStyle>
          <a:p>
            <a:r>
              <a:rPr lang="en-US"/>
              <a:t>Click To Edit Title</a:t>
            </a:r>
          </a:p>
        </p:txBody>
      </p:sp>
      <p:sp>
        <p:nvSpPr>
          <p:cNvPr id="6" name="Text Placeholder 3">
            <a:extLst>
              <a:ext uri="{FF2B5EF4-FFF2-40B4-BE49-F238E27FC236}">
                <a16:creationId xmlns:a16="http://schemas.microsoft.com/office/drawing/2014/main" id="{99B77642-E1FE-4397-C2D3-99FC7F6CEA4A}"/>
              </a:ext>
            </a:extLst>
          </p:cNvPr>
          <p:cNvSpPr>
            <a:spLocks noGrp="1"/>
          </p:cNvSpPr>
          <p:nvPr>
            <p:ph type="body" sz="quarter" idx="16" hasCustomPrompt="1"/>
          </p:nvPr>
        </p:nvSpPr>
        <p:spPr>
          <a:xfrm>
            <a:off x="381003" y="5810250"/>
            <a:ext cx="5491140" cy="389796"/>
          </a:xfrm>
          <a:prstGeom prst="rect">
            <a:avLst/>
          </a:prstGeom>
        </p:spPr>
        <p:txBody>
          <a:bodyPr>
            <a:normAutofit/>
          </a:bodyPr>
          <a:lstStyle>
            <a:lvl1pPr marL="0" indent="0" algn="l">
              <a:buNone/>
              <a:defRPr sz="12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7" name="Text Placeholder 3">
            <a:extLst>
              <a:ext uri="{FF2B5EF4-FFF2-40B4-BE49-F238E27FC236}">
                <a16:creationId xmlns:a16="http://schemas.microsoft.com/office/drawing/2014/main" id="{E7D28291-3FC8-C87E-C83B-97DF3AE5955A}"/>
              </a:ext>
            </a:extLst>
          </p:cNvPr>
          <p:cNvSpPr>
            <a:spLocks noGrp="1"/>
          </p:cNvSpPr>
          <p:nvPr>
            <p:ph type="body" sz="quarter" idx="17" hasCustomPrompt="1"/>
          </p:nvPr>
        </p:nvSpPr>
        <p:spPr>
          <a:xfrm>
            <a:off x="6314303" y="5810250"/>
            <a:ext cx="5491140" cy="389796"/>
          </a:xfrm>
          <a:prstGeom prst="rect">
            <a:avLst/>
          </a:prstGeom>
        </p:spPr>
        <p:txBody>
          <a:bodyPr>
            <a:normAutofit/>
          </a:bodyPr>
          <a:lstStyle>
            <a:lvl1pPr marL="0" indent="0" algn="l">
              <a:buNone/>
              <a:defRPr sz="12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383686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x Picture Gall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C1A9BEB-0064-31C1-00F7-210FF3EAD513}"/>
              </a:ext>
            </a:extLst>
          </p:cNvPr>
          <p:cNvSpPr>
            <a:spLocks noGrp="1"/>
          </p:cNvSpPr>
          <p:nvPr>
            <p:ph type="pic" sz="quarter" idx="11"/>
          </p:nvPr>
        </p:nvSpPr>
        <p:spPr>
          <a:xfrm>
            <a:off x="3357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4" name="Picture Placeholder 7">
            <a:extLst>
              <a:ext uri="{FF2B5EF4-FFF2-40B4-BE49-F238E27FC236}">
                <a16:creationId xmlns:a16="http://schemas.microsoft.com/office/drawing/2014/main" id="{3D05363C-1255-CF94-4077-0E2F5E0EE769}"/>
              </a:ext>
            </a:extLst>
          </p:cNvPr>
          <p:cNvSpPr>
            <a:spLocks noGrp="1"/>
          </p:cNvSpPr>
          <p:nvPr>
            <p:ph type="pic" sz="quarter" idx="12"/>
          </p:nvPr>
        </p:nvSpPr>
        <p:spPr>
          <a:xfrm>
            <a:off x="3924442" y="1965018"/>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5" name="Picture Placeholder 7">
            <a:extLst>
              <a:ext uri="{FF2B5EF4-FFF2-40B4-BE49-F238E27FC236}">
                <a16:creationId xmlns:a16="http://schemas.microsoft.com/office/drawing/2014/main" id="{3C6AA247-CE54-05F0-D6F5-9D661CFB10DF}"/>
              </a:ext>
            </a:extLst>
          </p:cNvPr>
          <p:cNvSpPr>
            <a:spLocks noGrp="1"/>
          </p:cNvSpPr>
          <p:nvPr>
            <p:ph type="pic" sz="quarter" idx="13"/>
          </p:nvPr>
        </p:nvSpPr>
        <p:spPr>
          <a:xfrm>
            <a:off x="85805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6" name="Title 1">
            <a:extLst>
              <a:ext uri="{FF2B5EF4-FFF2-40B4-BE49-F238E27FC236}">
                <a16:creationId xmlns:a16="http://schemas.microsoft.com/office/drawing/2014/main" id="{0341A0D5-4A25-3FA6-F46F-8D4E89E13205}"/>
              </a:ext>
            </a:extLst>
          </p:cNvPr>
          <p:cNvSpPr>
            <a:spLocks noGrp="1"/>
          </p:cNvSpPr>
          <p:nvPr>
            <p:ph type="title" hasCustomPrompt="1"/>
          </p:nvPr>
        </p:nvSpPr>
        <p:spPr>
          <a:xfrm>
            <a:off x="380999" y="608098"/>
            <a:ext cx="11430000" cy="982861"/>
          </a:xfrm>
        </p:spPr>
        <p:txBody>
          <a:bodyPr/>
          <a:lstStyle>
            <a:lvl1pPr>
              <a:defRPr>
                <a:solidFill>
                  <a:srgbClr val="0E3F75"/>
                </a:solidFill>
              </a:defRPr>
            </a:lvl1pPr>
          </a:lstStyle>
          <a:p>
            <a:r>
              <a:rPr lang="en-US"/>
              <a:t>Click To Edit Title</a:t>
            </a:r>
          </a:p>
        </p:txBody>
      </p:sp>
      <p:sp>
        <p:nvSpPr>
          <p:cNvPr id="7" name="Picture Placeholder 7">
            <a:extLst>
              <a:ext uri="{FF2B5EF4-FFF2-40B4-BE49-F238E27FC236}">
                <a16:creationId xmlns:a16="http://schemas.microsoft.com/office/drawing/2014/main" id="{F44CDF0D-EC65-453F-E0B3-F92636BF6076}"/>
              </a:ext>
            </a:extLst>
          </p:cNvPr>
          <p:cNvSpPr>
            <a:spLocks noGrp="1"/>
          </p:cNvSpPr>
          <p:nvPr>
            <p:ph type="pic" sz="quarter" idx="15"/>
          </p:nvPr>
        </p:nvSpPr>
        <p:spPr>
          <a:xfrm>
            <a:off x="335763" y="4203779"/>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8" name="Picture Placeholder 7">
            <a:extLst>
              <a:ext uri="{FF2B5EF4-FFF2-40B4-BE49-F238E27FC236}">
                <a16:creationId xmlns:a16="http://schemas.microsoft.com/office/drawing/2014/main" id="{19E8E0F9-FBFE-45EF-AFB8-ED42A83D800A}"/>
              </a:ext>
            </a:extLst>
          </p:cNvPr>
          <p:cNvSpPr>
            <a:spLocks noGrp="1"/>
          </p:cNvSpPr>
          <p:nvPr>
            <p:ph type="pic" sz="quarter" idx="16"/>
          </p:nvPr>
        </p:nvSpPr>
        <p:spPr>
          <a:xfrm>
            <a:off x="499187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9" name="Picture Placeholder 7">
            <a:extLst>
              <a:ext uri="{FF2B5EF4-FFF2-40B4-BE49-F238E27FC236}">
                <a16:creationId xmlns:a16="http://schemas.microsoft.com/office/drawing/2014/main" id="{EC703B0A-ADB6-3D5A-77E6-A149CFE686EB}"/>
              </a:ext>
            </a:extLst>
          </p:cNvPr>
          <p:cNvSpPr>
            <a:spLocks noGrp="1"/>
          </p:cNvSpPr>
          <p:nvPr>
            <p:ph type="pic" sz="quarter" idx="17"/>
          </p:nvPr>
        </p:nvSpPr>
        <p:spPr>
          <a:xfrm>
            <a:off x="858055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Tree>
    <p:extLst>
      <p:ext uri="{BB962C8B-B14F-4D97-AF65-F5344CB8AC3E}">
        <p14:creationId xmlns:p14="http://schemas.microsoft.com/office/powerpoint/2010/main" val="364564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userDrawn="1">
            <p:ph type="title"/>
          </p:nvPr>
        </p:nvSpPr>
        <p:spPr/>
        <p:txBody>
          <a:bodyPr/>
          <a:lstStyle/>
          <a:p>
            <a:r>
              <a:rPr lang="en-US"/>
              <a:t>Click to edit Master title style</a:t>
            </a:r>
          </a:p>
        </p:txBody>
      </p:sp>
      <p:sp>
        <p:nvSpPr>
          <p:cNvPr id="11" name="Picture Placeholder 12"/>
          <p:cNvSpPr>
            <a:spLocks noGrp="1"/>
          </p:cNvSpPr>
          <p:nvPr userDrawn="1">
            <p:ph type="pic" sz="quarter" idx="11"/>
          </p:nvPr>
        </p:nvSpPr>
        <p:spPr>
          <a:xfrm>
            <a:off x="3586599" y="2148447"/>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3" name="Text Placeholder 2">
            <a:extLst>
              <a:ext uri="{FF2B5EF4-FFF2-40B4-BE49-F238E27FC236}">
                <a16:creationId xmlns:a16="http://schemas.microsoft.com/office/drawing/2014/main" id="{DCB85BD6-1A03-1946-9B62-D5C7E43C47BF}"/>
              </a:ext>
            </a:extLst>
          </p:cNvPr>
          <p:cNvSpPr>
            <a:spLocks noGrp="1"/>
          </p:cNvSpPr>
          <p:nvPr userDrawn="1">
            <p:ph type="body" sz="quarter" idx="15" hasCustomPrompt="1"/>
          </p:nvPr>
        </p:nvSpPr>
        <p:spPr>
          <a:xfrm>
            <a:off x="291695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a:t>Name</a:t>
            </a:r>
          </a:p>
          <a:p>
            <a:pPr lvl="1"/>
            <a:r>
              <a:rPr lang="en-US"/>
              <a:t>Title</a:t>
            </a:r>
          </a:p>
          <a:p>
            <a:pPr lvl="2"/>
            <a:r>
              <a:rPr lang="en-US"/>
              <a:t>Brief bio copy</a:t>
            </a:r>
          </a:p>
        </p:txBody>
      </p:sp>
      <p:sp>
        <p:nvSpPr>
          <p:cNvPr id="10" name="Picture Placeholder 12"/>
          <p:cNvSpPr>
            <a:spLocks noGrp="1"/>
          </p:cNvSpPr>
          <p:nvPr userDrawn="1">
            <p:ph type="pic" sz="quarter" idx="12"/>
          </p:nvPr>
        </p:nvSpPr>
        <p:spPr>
          <a:xfrm>
            <a:off x="7302859" y="2148447"/>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2" name="Text Placeholder 2">
            <a:extLst>
              <a:ext uri="{FF2B5EF4-FFF2-40B4-BE49-F238E27FC236}">
                <a16:creationId xmlns:a16="http://schemas.microsoft.com/office/drawing/2014/main" id="{E1169706-2771-1342-BC54-D83D997E21A0}"/>
              </a:ext>
            </a:extLst>
          </p:cNvPr>
          <p:cNvSpPr>
            <a:spLocks noGrp="1"/>
          </p:cNvSpPr>
          <p:nvPr userDrawn="1">
            <p:ph type="body" sz="quarter" idx="16" hasCustomPrompt="1"/>
          </p:nvPr>
        </p:nvSpPr>
        <p:spPr>
          <a:xfrm>
            <a:off x="663321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a:t>Name</a:t>
            </a:r>
          </a:p>
          <a:p>
            <a:pPr lvl="1"/>
            <a:r>
              <a:rPr lang="en-US"/>
              <a:t>Title</a:t>
            </a:r>
          </a:p>
          <a:p>
            <a:pPr lvl="2"/>
            <a:r>
              <a:rPr lang="en-US"/>
              <a:t>Brief bio copy</a:t>
            </a:r>
          </a:p>
        </p:txBody>
      </p:sp>
      <p:sp>
        <p:nvSpPr>
          <p:cNvPr id="4" name="Footer Placeholder 3">
            <a:extLst>
              <a:ext uri="{FF2B5EF4-FFF2-40B4-BE49-F238E27FC236}">
                <a16:creationId xmlns:a16="http://schemas.microsoft.com/office/drawing/2014/main" id="{26D083DF-F4A2-154D-AA9B-C4ECB7018587}"/>
              </a:ext>
            </a:extLst>
          </p:cNvPr>
          <p:cNvSpPr>
            <a:spLocks noGrp="1"/>
          </p:cNvSpPr>
          <p:nvPr userDrawn="1">
            <p:ph type="ftr" sz="quarter" idx="19"/>
          </p:nvPr>
        </p:nvSpPr>
        <p:spPr/>
        <p:txBody>
          <a:bodyPr/>
          <a:lstStyle/>
          <a:p>
            <a:r>
              <a:rPr lang="en-US"/>
              <a:t>Footer</a:t>
            </a:r>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userDrawn="1">
            <p:ph type="sldNum" sz="quarter" idx="18"/>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7777055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50541"/>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3856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44335"/>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127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5" name="Picture 4" descr="A blue text on a black background&#10;&#10;Description automatically generated">
            <a:extLst>
              <a:ext uri="{FF2B5EF4-FFF2-40B4-BE49-F238E27FC236}">
                <a16:creationId xmlns:a16="http://schemas.microsoft.com/office/drawing/2014/main" id="{40C89346-382E-F33C-2DE6-207BC13CC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9956" y="2513074"/>
            <a:ext cx="6672087" cy="1831852"/>
          </a:xfrm>
          <a:prstGeom prst="rect">
            <a:avLst/>
          </a:prstGeom>
        </p:spPr>
      </p:pic>
    </p:spTree>
    <p:extLst>
      <p:ext uri="{BB962C8B-B14F-4D97-AF65-F5344CB8AC3E}">
        <p14:creationId xmlns:p14="http://schemas.microsoft.com/office/powerpoint/2010/main" val="20048405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Alt Content Divider">
    <p:bg>
      <p:bgPr>
        <a:solidFill>
          <a:srgbClr val="0E3F75"/>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10" name="Title 1"/>
          <p:cNvSpPr>
            <a:spLocks noGrp="1"/>
          </p:cNvSpPr>
          <p:nvPr>
            <p:ph type="title" hasCustomPrompt="1"/>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93508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p:ph type="title"/>
          </p:nvPr>
        </p:nvSpPr>
        <p:spPr/>
        <p:txBody>
          <a:bodyPr/>
          <a:lstStyle/>
          <a:p>
            <a:r>
              <a:rPr lang="en-US"/>
              <a:t>Click to edit Master title style</a:t>
            </a:r>
          </a:p>
        </p:txBody>
      </p:sp>
      <p:sp>
        <p:nvSpPr>
          <p:cNvPr id="9" name="Picture Placeholder 12">
            <a:extLst>
              <a:ext uri="{FF2B5EF4-FFF2-40B4-BE49-F238E27FC236}">
                <a16:creationId xmlns:a16="http://schemas.microsoft.com/office/drawing/2014/main" id="{56D570B6-EDA8-D549-8E95-F9AE4E934A03}"/>
              </a:ext>
            </a:extLst>
          </p:cNvPr>
          <p:cNvSpPr>
            <a:spLocks noGrp="1"/>
          </p:cNvSpPr>
          <p:nvPr>
            <p:ph type="pic" sz="quarter" idx="19"/>
          </p:nvPr>
        </p:nvSpPr>
        <p:spPr>
          <a:xfrm>
            <a:off x="2465855"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6" name="Text Placeholder 2">
            <a:extLst>
              <a:ext uri="{FF2B5EF4-FFF2-40B4-BE49-F238E27FC236}">
                <a16:creationId xmlns:a16="http://schemas.microsoft.com/office/drawing/2014/main" id="{9E564787-CBDB-A747-8277-DB5B8577BE28}"/>
              </a:ext>
            </a:extLst>
          </p:cNvPr>
          <p:cNvSpPr>
            <a:spLocks noGrp="1"/>
          </p:cNvSpPr>
          <p:nvPr>
            <p:ph type="body" sz="quarter" idx="20" hasCustomPrompt="1"/>
          </p:nvPr>
        </p:nvSpPr>
        <p:spPr>
          <a:xfrm>
            <a:off x="2159513" y="3959624"/>
            <a:ext cx="222975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a:t>Name</a:t>
            </a:r>
          </a:p>
          <a:p>
            <a:pPr lvl="1"/>
            <a:r>
              <a:rPr lang="en-US"/>
              <a:t>Title</a:t>
            </a:r>
          </a:p>
          <a:p>
            <a:pPr lvl="2"/>
            <a:r>
              <a:rPr lang="en-US"/>
              <a:t>Brief bio copy</a:t>
            </a:r>
          </a:p>
        </p:txBody>
      </p:sp>
      <p:sp>
        <p:nvSpPr>
          <p:cNvPr id="11" name="Picture Placeholder 12"/>
          <p:cNvSpPr>
            <a:spLocks noGrp="1"/>
          </p:cNvSpPr>
          <p:nvPr>
            <p:ph type="pic" sz="quarter" idx="11"/>
          </p:nvPr>
        </p:nvSpPr>
        <p:spPr>
          <a:xfrm>
            <a:off x="5438860"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3" name="Text Placeholder 2">
            <a:extLst>
              <a:ext uri="{FF2B5EF4-FFF2-40B4-BE49-F238E27FC236}">
                <a16:creationId xmlns:a16="http://schemas.microsoft.com/office/drawing/2014/main" id="{DCB85BD6-1A03-1946-9B62-D5C7E43C47BF}"/>
              </a:ext>
            </a:extLst>
          </p:cNvPr>
          <p:cNvSpPr>
            <a:spLocks noGrp="1"/>
          </p:cNvSpPr>
          <p:nvPr>
            <p:ph type="body" sz="quarter" idx="15" hasCustomPrompt="1"/>
          </p:nvPr>
        </p:nvSpPr>
        <p:spPr>
          <a:xfrm>
            <a:off x="5140843" y="3959624"/>
            <a:ext cx="2229763"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a:t>Name</a:t>
            </a:r>
          </a:p>
          <a:p>
            <a:pPr lvl="1"/>
            <a:r>
              <a:rPr lang="en-US"/>
              <a:t>Title</a:t>
            </a:r>
          </a:p>
          <a:p>
            <a:pPr lvl="2"/>
            <a:r>
              <a:rPr lang="en-US"/>
              <a:t>Brief bio copy</a:t>
            </a:r>
          </a:p>
        </p:txBody>
      </p:sp>
      <p:sp>
        <p:nvSpPr>
          <p:cNvPr id="10" name="Picture Placeholder 12"/>
          <p:cNvSpPr>
            <a:spLocks noGrp="1"/>
          </p:cNvSpPr>
          <p:nvPr>
            <p:ph type="pic" sz="quarter" idx="12"/>
          </p:nvPr>
        </p:nvSpPr>
        <p:spPr>
          <a:xfrm>
            <a:off x="8406695"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2" name="Text Placeholder 2">
            <a:extLst>
              <a:ext uri="{FF2B5EF4-FFF2-40B4-BE49-F238E27FC236}">
                <a16:creationId xmlns:a16="http://schemas.microsoft.com/office/drawing/2014/main" id="{E1169706-2771-1342-BC54-D83D997E21A0}"/>
              </a:ext>
            </a:extLst>
          </p:cNvPr>
          <p:cNvSpPr>
            <a:spLocks noGrp="1"/>
          </p:cNvSpPr>
          <p:nvPr>
            <p:ph type="body" sz="quarter" idx="16" hasCustomPrompt="1"/>
          </p:nvPr>
        </p:nvSpPr>
        <p:spPr>
          <a:xfrm>
            <a:off x="8107991" y="3959624"/>
            <a:ext cx="223113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a:t>Name</a:t>
            </a:r>
          </a:p>
          <a:p>
            <a:pPr lvl="1"/>
            <a:r>
              <a:rPr lang="en-US"/>
              <a:t>Title</a:t>
            </a:r>
          </a:p>
          <a:p>
            <a:pPr lvl="2"/>
            <a:r>
              <a:rPr lang="en-US"/>
              <a:t>Brief bio copy</a:t>
            </a:r>
          </a:p>
        </p:txBody>
      </p:sp>
      <p:sp>
        <p:nvSpPr>
          <p:cNvPr id="4" name="Footer Placeholder 3">
            <a:extLst>
              <a:ext uri="{FF2B5EF4-FFF2-40B4-BE49-F238E27FC236}">
                <a16:creationId xmlns:a16="http://schemas.microsoft.com/office/drawing/2014/main" id="{DA42D0F9-08A4-0F4D-A0B4-2042E516E6C7}"/>
              </a:ext>
            </a:extLst>
          </p:cNvPr>
          <p:cNvSpPr>
            <a:spLocks noGrp="1"/>
          </p:cNvSpPr>
          <p:nvPr>
            <p:ph type="ftr" sz="quarter" idx="21"/>
          </p:nvPr>
        </p:nvSpPr>
        <p:spPr/>
        <p:txBody>
          <a:bodyPr/>
          <a:lstStyle/>
          <a:p>
            <a:r>
              <a:rPr lang="en-US"/>
              <a:t>Footer</a:t>
            </a:r>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p:ph type="sldNum" sz="quarter" idx="18"/>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445591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73DB-1F75-834F-927D-ADB5216B269C}"/>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463040"/>
            <a:ext cx="11137392" cy="4572000"/>
          </a:xfrm>
          <a:prstGeom prst="rect">
            <a:avLst/>
          </a:prstGeom>
        </p:spPr>
        <p:txBody>
          <a:bodyPr anchor="ctr"/>
          <a:lstStyle>
            <a:lvl1pPr marL="0" indent="0" algn="ctr">
              <a:lnSpc>
                <a:spcPct val="150000"/>
              </a:lnSpc>
              <a:buNone/>
              <a:defRPr sz="1900">
                <a:solidFill>
                  <a:schemeClr val="tx1"/>
                </a:solidFill>
              </a:defRPr>
            </a:lvl1pPr>
          </a:lstStyle>
          <a:p>
            <a:pPr lvl="0"/>
            <a:endParaRPr lang="en-US"/>
          </a:p>
        </p:txBody>
      </p:sp>
      <p:sp>
        <p:nvSpPr>
          <p:cNvPr id="4" name="Footer Placeholder 3">
            <a:extLst>
              <a:ext uri="{FF2B5EF4-FFF2-40B4-BE49-F238E27FC236}">
                <a16:creationId xmlns:a16="http://schemas.microsoft.com/office/drawing/2014/main" id="{73BA5E07-3F71-5443-8384-74F9B787AEFC}"/>
              </a:ext>
            </a:extLst>
          </p:cNvPr>
          <p:cNvSpPr>
            <a:spLocks noGrp="1"/>
          </p:cNvSpPr>
          <p:nvPr>
            <p:ph type="ftr" sz="quarter" idx="15"/>
          </p:nvPr>
        </p:nvSpPr>
        <p:spPr/>
        <p:txBody>
          <a:bodyPr/>
          <a:lstStyle/>
          <a:p>
            <a:r>
              <a:rPr lang="en-US"/>
              <a:t>Footer</a:t>
            </a:r>
          </a:p>
        </p:txBody>
      </p:sp>
      <p:sp>
        <p:nvSpPr>
          <p:cNvPr id="7" name="Slide Number Placeholder 6">
            <a:extLst>
              <a:ext uri="{FF2B5EF4-FFF2-40B4-BE49-F238E27FC236}">
                <a16:creationId xmlns:a16="http://schemas.microsoft.com/office/drawing/2014/main" id="{E82A76A7-610A-284F-8CBA-26689485FF52}"/>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8" name="Rectangle 7">
            <a:extLst>
              <a:ext uri="{FF2B5EF4-FFF2-40B4-BE49-F238E27FC236}">
                <a16:creationId xmlns:a16="http://schemas.microsoft.com/office/drawing/2014/main" id="{74822584-F865-C34C-BE25-975BB9D4999A}"/>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id="{DDBD399A-EA85-0148-8D83-230A6B861269}"/>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01830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828800"/>
            <a:ext cx="11137392" cy="3044952"/>
          </a:xfrm>
          <a:prstGeom prst="rect">
            <a:avLst/>
          </a:prstGeom>
        </p:spPr>
        <p:txBody>
          <a:bodyPr anchor="ctr"/>
          <a:lstStyle>
            <a:lvl1pPr marL="0" indent="0" algn="ctr">
              <a:lnSpc>
                <a:spcPct val="100000"/>
              </a:lnSpc>
              <a:buNone/>
              <a:defRPr sz="3200">
                <a:solidFill>
                  <a:schemeClr val="tx1"/>
                </a:solidFill>
              </a:defRPr>
            </a:lvl1pPr>
          </a:lstStyle>
          <a:p>
            <a:pPr lvl="0"/>
            <a:endParaRPr lang="en-US"/>
          </a:p>
        </p:txBody>
      </p:sp>
      <p:sp>
        <p:nvSpPr>
          <p:cNvPr id="4" name="Footer Placeholder 3">
            <a:extLst>
              <a:ext uri="{FF2B5EF4-FFF2-40B4-BE49-F238E27FC236}">
                <a16:creationId xmlns:a16="http://schemas.microsoft.com/office/drawing/2014/main" id="{CFB950B3-1F1A-9A44-8C60-DC7B00458312}"/>
              </a:ext>
            </a:extLst>
          </p:cNvPr>
          <p:cNvSpPr>
            <a:spLocks noGrp="1"/>
          </p:cNvSpPr>
          <p:nvPr>
            <p:ph type="ftr" sz="quarter" idx="15"/>
          </p:nvPr>
        </p:nvSpPr>
        <p:spPr/>
        <p:txBody>
          <a:bodyPr/>
          <a:lstStyle/>
          <a:p>
            <a:r>
              <a:rPr lang="en-US"/>
              <a:t>Footer</a:t>
            </a:r>
          </a:p>
        </p:txBody>
      </p:sp>
      <p:sp>
        <p:nvSpPr>
          <p:cNvPr id="3" name="Slide Number Placeholder 2">
            <a:extLst>
              <a:ext uri="{FF2B5EF4-FFF2-40B4-BE49-F238E27FC236}">
                <a16:creationId xmlns:a16="http://schemas.microsoft.com/office/drawing/2014/main" id="{8A423E85-AE4F-9A4A-9A32-BC2475460C74}"/>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8" name="Rectangle 7">
            <a:extLst>
              <a:ext uri="{FF2B5EF4-FFF2-40B4-BE49-F238E27FC236}">
                <a16:creationId xmlns:a16="http://schemas.microsoft.com/office/drawing/2014/main" id="{1F052C87-FB9F-0E4C-91F5-F939F69776C3}"/>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A69A2938-0DA7-934D-B9C9-9C7C73E9C063}"/>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437827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KE A STAT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8D6957-8385-BA41-AC67-96E9BF1EE284}"/>
              </a:ext>
            </a:extLst>
          </p:cNvPr>
          <p:cNvSpPr>
            <a:spLocks noGrp="1"/>
          </p:cNvSpPr>
          <p:nvPr userDrawn="1">
            <p:ph type="body" sz="quarter" idx="13"/>
          </p:nvPr>
        </p:nvSpPr>
        <p:spPr>
          <a:xfrm>
            <a:off x="685799" y="2095150"/>
            <a:ext cx="4443984" cy="2667701"/>
          </a:xfrm>
        </p:spPr>
        <p:txBody>
          <a:bodyPr anchor="ctr"/>
          <a:lstStyle>
            <a:lvl1pPr>
              <a:defRPr sz="5400">
                <a:solidFill>
                  <a:schemeClr val="tx1"/>
                </a:solidFill>
                <a:latin typeface="+mj-lt"/>
              </a:defRPr>
            </a:lvl1pPr>
          </a:lstStyle>
          <a:p>
            <a:pPr lvl="0"/>
            <a:endParaRPr lang="en-US"/>
          </a:p>
        </p:txBody>
      </p:sp>
      <p:sp>
        <p:nvSpPr>
          <p:cNvPr id="6" name="Text Placeholder 3">
            <a:extLst>
              <a:ext uri="{FF2B5EF4-FFF2-40B4-BE49-F238E27FC236}">
                <a16:creationId xmlns:a16="http://schemas.microsoft.com/office/drawing/2014/main" id="{44254290-7DE3-6B44-8595-33F864E0761D}"/>
              </a:ext>
            </a:extLst>
          </p:cNvPr>
          <p:cNvSpPr>
            <a:spLocks noGrp="1"/>
          </p:cNvSpPr>
          <p:nvPr userDrawn="1">
            <p:ph type="body" sz="quarter" idx="12"/>
          </p:nvPr>
        </p:nvSpPr>
        <p:spPr>
          <a:xfrm>
            <a:off x="5522298" y="2095150"/>
            <a:ext cx="6300894" cy="2667701"/>
          </a:xfrm>
          <a:prstGeom prst="rect">
            <a:avLst/>
          </a:prstGeom>
        </p:spPr>
        <p:txBody>
          <a:bodyPr anchor="ctr"/>
          <a:lstStyle>
            <a:lvl1pPr marL="0" indent="0" algn="l">
              <a:lnSpc>
                <a:spcPct val="150000"/>
              </a:lnSpc>
              <a:buNone/>
              <a:defRPr sz="1900">
                <a:solidFill>
                  <a:schemeClr val="tx1"/>
                </a:solidFill>
              </a:defRPr>
            </a:lvl1pPr>
          </a:lstStyle>
          <a:p>
            <a:pPr lvl="0"/>
            <a:endParaRPr lang="en-US"/>
          </a:p>
        </p:txBody>
      </p:sp>
      <p:sp>
        <p:nvSpPr>
          <p:cNvPr id="4" name="Footer Placeholder 3">
            <a:extLst>
              <a:ext uri="{FF2B5EF4-FFF2-40B4-BE49-F238E27FC236}">
                <a16:creationId xmlns:a16="http://schemas.microsoft.com/office/drawing/2014/main" id="{5312AA11-764E-7047-9DB2-3929FBD5C174}"/>
              </a:ext>
            </a:extLst>
          </p:cNvPr>
          <p:cNvSpPr>
            <a:spLocks noGrp="1"/>
          </p:cNvSpPr>
          <p:nvPr userDrawn="1">
            <p:ph type="ftr" sz="quarter" idx="16"/>
          </p:nvPr>
        </p:nvSpPr>
        <p:spPr/>
        <p:txBody>
          <a:bodyPr/>
          <a:lstStyle/>
          <a:p>
            <a:r>
              <a:rPr lang="en-US"/>
              <a:t>Footer</a:t>
            </a:r>
          </a:p>
        </p:txBody>
      </p:sp>
      <p:sp>
        <p:nvSpPr>
          <p:cNvPr id="7" name="Slide Number Placeholder 6">
            <a:extLst>
              <a:ext uri="{FF2B5EF4-FFF2-40B4-BE49-F238E27FC236}">
                <a16:creationId xmlns:a16="http://schemas.microsoft.com/office/drawing/2014/main" id="{F2E93802-628D-014A-8342-91C92F75B630}"/>
              </a:ext>
            </a:extLst>
          </p:cNvPr>
          <p:cNvSpPr>
            <a:spLocks noGrp="1"/>
          </p:cNvSpPr>
          <p:nvPr userDrawn="1">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8" name="Rectangle 7">
            <a:extLst>
              <a:ext uri="{FF2B5EF4-FFF2-40B4-BE49-F238E27FC236}">
                <a16:creationId xmlns:a16="http://schemas.microsoft.com/office/drawing/2014/main" id="{AE8DDFF3-88F3-0E45-B4F0-570E0206884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id="{6B48FEC4-E132-FB44-B240-ADD130D11831}"/>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cxnSp>
        <p:nvCxnSpPr>
          <p:cNvPr id="9" name="Straight Connector 8">
            <a:extLst>
              <a:ext uri="{FF2B5EF4-FFF2-40B4-BE49-F238E27FC236}">
                <a16:creationId xmlns:a16="http://schemas.microsoft.com/office/drawing/2014/main" id="{45EB701E-8C4A-3047-AED1-EAE347434DE6}"/>
              </a:ext>
            </a:extLst>
          </p:cNvPr>
          <p:cNvCxnSpPr>
            <a:cxnSpLocks/>
          </p:cNvCxnSpPr>
          <p:nvPr userDrawn="1"/>
        </p:nvCxnSpPr>
        <p:spPr>
          <a:xfrm>
            <a:off x="5324866" y="2095150"/>
            <a:ext cx="0" cy="2667701"/>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92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2D9A-4AE7-D24A-B935-D891CC9DAAD3}"/>
              </a:ext>
            </a:extLst>
          </p:cNvPr>
          <p:cNvSpPr>
            <a:spLocks noGrp="1"/>
          </p:cNvSpPr>
          <p:nvPr userDrawn="1">
            <p:ph type="title"/>
          </p:nvPr>
        </p:nvSpPr>
        <p:spPr/>
        <p:txBody>
          <a:bodyPr/>
          <a:lstStyle/>
          <a:p>
            <a:r>
              <a:rPr lang="en-US"/>
              <a:t>Click to edit Master title style</a:t>
            </a:r>
          </a:p>
        </p:txBody>
      </p:sp>
      <p:sp>
        <p:nvSpPr>
          <p:cNvPr id="10" name="Text Placeholder 9">
            <a:extLst>
              <a:ext uri="{FF2B5EF4-FFF2-40B4-BE49-F238E27FC236}">
                <a16:creationId xmlns:a16="http://schemas.microsoft.com/office/drawing/2014/main" id="{DB6F82DE-D60B-DC4F-BF67-13C1749FD2B2}"/>
              </a:ext>
            </a:extLst>
          </p:cNvPr>
          <p:cNvSpPr>
            <a:spLocks noGrp="1"/>
          </p:cNvSpPr>
          <p:nvPr userDrawn="1">
            <p:ph type="body" sz="quarter" idx="16"/>
          </p:nvPr>
        </p:nvSpPr>
        <p:spPr>
          <a:xfrm>
            <a:off x="685800" y="1463040"/>
            <a:ext cx="5385816"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3D2A7B6D-F215-164B-AB00-58091BC04357}"/>
              </a:ext>
            </a:extLst>
          </p:cNvPr>
          <p:cNvSpPr>
            <a:spLocks noGrp="1"/>
          </p:cNvSpPr>
          <p:nvPr userDrawn="1">
            <p:ph type="body" sz="quarter" idx="17"/>
          </p:nvPr>
        </p:nvSpPr>
        <p:spPr>
          <a:xfrm>
            <a:off x="6437376" y="1463040"/>
            <a:ext cx="5386558"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C09E3132-41DD-5640-81C9-CA94A8DA1D0F}"/>
              </a:ext>
            </a:extLst>
          </p:cNvPr>
          <p:cNvSpPr>
            <a:spLocks noGrp="1"/>
          </p:cNvSpPr>
          <p:nvPr userDrawn="1">
            <p:ph type="ftr" sz="quarter" idx="18"/>
          </p:nvPr>
        </p:nvSpPr>
        <p:spPr/>
        <p:txBody>
          <a:bodyPr/>
          <a:lstStyle/>
          <a:p>
            <a:r>
              <a:rPr lang="en-US"/>
              <a:t>Footer</a:t>
            </a:r>
          </a:p>
        </p:txBody>
      </p:sp>
      <p:sp>
        <p:nvSpPr>
          <p:cNvPr id="7" name="Slide Number Placeholder 6">
            <a:extLst>
              <a:ext uri="{FF2B5EF4-FFF2-40B4-BE49-F238E27FC236}">
                <a16:creationId xmlns:a16="http://schemas.microsoft.com/office/drawing/2014/main" id="{B64540F1-D8A0-FF46-B1EA-4E900B8607C0}"/>
              </a:ext>
            </a:extLst>
          </p:cNvPr>
          <p:cNvSpPr>
            <a:spLocks noGrp="1"/>
          </p:cNvSpPr>
          <p:nvPr userDrawn="1">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grpSp>
        <p:nvGrpSpPr>
          <p:cNvPr id="19" name="Group 18">
            <a:extLst>
              <a:ext uri="{FF2B5EF4-FFF2-40B4-BE49-F238E27FC236}">
                <a16:creationId xmlns:a16="http://schemas.microsoft.com/office/drawing/2014/main" id="{3C1FAF78-10EF-9245-B0F0-C5520AFFAF52}"/>
              </a:ext>
            </a:extLst>
          </p:cNvPr>
          <p:cNvGrpSpPr/>
          <p:nvPr userDrawn="1"/>
        </p:nvGrpSpPr>
        <p:grpSpPr>
          <a:xfrm>
            <a:off x="-1" y="0"/>
            <a:ext cx="320041" cy="6858000"/>
            <a:chOff x="-1" y="0"/>
            <a:chExt cx="320041" cy="6858000"/>
          </a:xfrm>
        </p:grpSpPr>
        <p:sp>
          <p:nvSpPr>
            <p:cNvPr id="16" name="Rectangle 15">
              <a:extLst>
                <a:ext uri="{FF2B5EF4-FFF2-40B4-BE49-F238E27FC236}">
                  <a16:creationId xmlns:a16="http://schemas.microsoft.com/office/drawing/2014/main" id="{35885738-3B2A-BF4F-932E-64383B048B20}"/>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pic>
          <p:nvPicPr>
            <p:cNvPr id="18" name="Picture 17">
              <a:extLst>
                <a:ext uri="{FF2B5EF4-FFF2-40B4-BE49-F238E27FC236}">
                  <a16:creationId xmlns:a16="http://schemas.microsoft.com/office/drawing/2014/main" id="{663659F7-FA44-E74C-A47D-AD78372A9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4277134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3646-16B9-0F4C-9B07-2AE355DE9C0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09544"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593CA37B-759A-264A-954C-81B341DC92B6}"/>
              </a:ext>
            </a:extLst>
          </p:cNvPr>
          <p:cNvSpPr>
            <a:spLocks noGrp="1"/>
          </p:cNvSpPr>
          <p:nvPr>
            <p:ph type="body" sz="quarter" idx="19"/>
          </p:nvPr>
        </p:nvSpPr>
        <p:spPr>
          <a:xfrm>
            <a:off x="4649978" y="1463040"/>
            <a:ext cx="3212592"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0600" y="1463040"/>
            <a:ext cx="3212592"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FF71666-31D6-0B41-921D-895B647FE59D}"/>
              </a:ext>
            </a:extLst>
          </p:cNvPr>
          <p:cNvSpPr>
            <a:spLocks noGrp="1"/>
          </p:cNvSpPr>
          <p:nvPr>
            <p:ph type="ftr" sz="quarter" idx="20"/>
          </p:nvPr>
        </p:nvSpPr>
        <p:spPr/>
        <p:txBody>
          <a:bodyPr/>
          <a:lstStyle/>
          <a:p>
            <a:r>
              <a:rPr lang="en-US"/>
              <a:t>Footer</a:t>
            </a:r>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12" name="Rectangle 11">
            <a:extLst>
              <a:ext uri="{FF2B5EF4-FFF2-40B4-BE49-F238E27FC236}">
                <a16:creationId xmlns:a16="http://schemas.microsoft.com/office/drawing/2014/main" id="{798696DA-E60F-B14F-849A-E74914636560}"/>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3" name="Rectangle 12">
            <a:extLst>
              <a:ext uri="{FF2B5EF4-FFF2-40B4-BE49-F238E27FC236}">
                <a16:creationId xmlns:a16="http://schemas.microsoft.com/office/drawing/2014/main" id="{D0F6C489-9BFB-364A-9B66-9FD1C9534EF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94725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279D-A6D5-BF4C-8881-FB4D65FFD62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12592" cy="1828800"/>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12" name="Text Placeholder 2">
            <a:extLst>
              <a:ext uri="{FF2B5EF4-FFF2-40B4-BE49-F238E27FC236}">
                <a16:creationId xmlns:a16="http://schemas.microsoft.com/office/drawing/2014/main" id="{93C30871-9CE5-704E-918A-539E74CBFFA3}"/>
              </a:ext>
            </a:extLst>
          </p:cNvPr>
          <p:cNvSpPr>
            <a:spLocks noGrp="1"/>
          </p:cNvSpPr>
          <p:nvPr>
            <p:ph type="body" sz="quarter" idx="19"/>
          </p:nvPr>
        </p:nvSpPr>
        <p:spPr>
          <a:xfrm>
            <a:off x="4648200" y="1463040"/>
            <a:ext cx="3212592" cy="1828800"/>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3648" y="1463040"/>
            <a:ext cx="3212592" cy="1828800"/>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8" name="Text Placeholder 2">
            <a:extLst>
              <a:ext uri="{FF2B5EF4-FFF2-40B4-BE49-F238E27FC236}">
                <a16:creationId xmlns:a16="http://schemas.microsoft.com/office/drawing/2014/main" id="{4092D13B-F05B-DB46-9F08-B097B3E0908C}"/>
              </a:ext>
            </a:extLst>
          </p:cNvPr>
          <p:cNvSpPr>
            <a:spLocks noGrp="1"/>
          </p:cNvSpPr>
          <p:nvPr>
            <p:ph type="body" sz="quarter" idx="20"/>
          </p:nvPr>
        </p:nvSpPr>
        <p:spPr>
          <a:xfrm>
            <a:off x="685800" y="3894435"/>
            <a:ext cx="3212592" cy="1828800"/>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9" name="Text Placeholder 2">
            <a:extLst>
              <a:ext uri="{FF2B5EF4-FFF2-40B4-BE49-F238E27FC236}">
                <a16:creationId xmlns:a16="http://schemas.microsoft.com/office/drawing/2014/main" id="{0F2ECC7E-EB13-D640-8266-A7D8A5D4A598}"/>
              </a:ext>
            </a:extLst>
          </p:cNvPr>
          <p:cNvSpPr>
            <a:spLocks noGrp="1"/>
          </p:cNvSpPr>
          <p:nvPr>
            <p:ph type="body" sz="quarter" idx="21"/>
          </p:nvPr>
        </p:nvSpPr>
        <p:spPr>
          <a:xfrm>
            <a:off x="4648200" y="3892741"/>
            <a:ext cx="3212592" cy="1828800"/>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13" name="Text Placeholder 2">
            <a:extLst>
              <a:ext uri="{FF2B5EF4-FFF2-40B4-BE49-F238E27FC236}">
                <a16:creationId xmlns:a16="http://schemas.microsoft.com/office/drawing/2014/main" id="{F22C77D9-380D-3D40-88C7-383D26FB957D}"/>
              </a:ext>
            </a:extLst>
          </p:cNvPr>
          <p:cNvSpPr>
            <a:spLocks noGrp="1"/>
          </p:cNvSpPr>
          <p:nvPr>
            <p:ph type="body" sz="quarter" idx="22"/>
          </p:nvPr>
        </p:nvSpPr>
        <p:spPr>
          <a:xfrm>
            <a:off x="8610600" y="3892741"/>
            <a:ext cx="3212592" cy="1828800"/>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4" name="Footer Placeholder 3">
            <a:extLst>
              <a:ext uri="{FF2B5EF4-FFF2-40B4-BE49-F238E27FC236}">
                <a16:creationId xmlns:a16="http://schemas.microsoft.com/office/drawing/2014/main" id="{1310B9EB-429D-844E-A6DF-04F458ECEDA9}"/>
              </a:ext>
            </a:extLst>
          </p:cNvPr>
          <p:cNvSpPr>
            <a:spLocks noGrp="1"/>
          </p:cNvSpPr>
          <p:nvPr>
            <p:ph type="ftr" sz="quarter" idx="23"/>
          </p:nvPr>
        </p:nvSpPr>
        <p:spPr/>
        <p:txBody>
          <a:bodyPr/>
          <a:lstStyle/>
          <a:p>
            <a:r>
              <a:rPr lang="en-US"/>
              <a:t>Footer</a:t>
            </a:r>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grpSp>
        <p:nvGrpSpPr>
          <p:cNvPr id="15" name="Group 14">
            <a:extLst>
              <a:ext uri="{FF2B5EF4-FFF2-40B4-BE49-F238E27FC236}">
                <a16:creationId xmlns:a16="http://schemas.microsoft.com/office/drawing/2014/main" id="{D4ED88DB-5005-0E4B-9A5D-18E3BE61C9A9}"/>
              </a:ext>
            </a:extLst>
          </p:cNvPr>
          <p:cNvGrpSpPr/>
          <p:nvPr userDrawn="1"/>
        </p:nvGrpSpPr>
        <p:grpSpPr>
          <a:xfrm>
            <a:off x="-1" y="0"/>
            <a:ext cx="320041" cy="6858000"/>
            <a:chOff x="-1" y="0"/>
            <a:chExt cx="320041" cy="6858000"/>
          </a:xfrm>
        </p:grpSpPr>
        <p:sp>
          <p:nvSpPr>
            <p:cNvPr id="18" name="Rectangle 17">
              <a:extLst>
                <a:ext uri="{FF2B5EF4-FFF2-40B4-BE49-F238E27FC236}">
                  <a16:creationId xmlns:a16="http://schemas.microsoft.com/office/drawing/2014/main" id="{A98514AE-BC7F-F34A-B326-DC9C9B1BE82D}"/>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pic>
          <p:nvPicPr>
            <p:cNvPr id="19" name="Picture 18">
              <a:extLst>
                <a:ext uri="{FF2B5EF4-FFF2-40B4-BE49-F238E27FC236}">
                  <a16:creationId xmlns:a16="http://schemas.microsoft.com/office/drawing/2014/main" id="{32B1C580-D102-FC4A-8250-39B280ABCA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3047173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 1 VERTIC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685800" y="2770265"/>
            <a:ext cx="1645561" cy="1423132"/>
          </a:xfrm>
          <a:solidFill>
            <a:schemeClr val="bg1"/>
          </a:solidFill>
        </p:spPr>
        <p:txBody>
          <a:bodyPr/>
          <a:lstStyle/>
          <a:p>
            <a:endParaRPr lang="en-US"/>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728608" y="2770265"/>
            <a:ext cx="9094584" cy="1423132"/>
          </a:xfrm>
        </p:spPr>
        <p:txBody>
          <a:bodyPr anchor="ct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3" name="Slide Number Placeholder 2">
            <a:extLst>
              <a:ext uri="{FF2B5EF4-FFF2-40B4-BE49-F238E27FC236}">
                <a16:creationId xmlns:a16="http://schemas.microsoft.com/office/drawing/2014/main" id="{0F263527-8F06-2A46-8880-B40F067DECB8}"/>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6" name="Title 5">
            <a:extLst>
              <a:ext uri="{FF2B5EF4-FFF2-40B4-BE49-F238E27FC236}">
                <a16:creationId xmlns:a16="http://schemas.microsoft.com/office/drawing/2014/main" id="{75262ABD-8F75-1C4F-A2F1-BC8E46DC263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F4D902F-E8C5-B04C-9627-8A78833A1ACA}"/>
              </a:ext>
            </a:extLst>
          </p:cNvPr>
          <p:cNvSpPr>
            <a:spLocks noGrp="1"/>
          </p:cNvSpPr>
          <p:nvPr>
            <p:ph type="ftr" sz="quarter" idx="18"/>
          </p:nvPr>
        </p:nvSpPr>
        <p:spPr/>
        <p:txBody>
          <a:bodyPr/>
          <a:lstStyle/>
          <a:p>
            <a:r>
              <a:rPr lang="en-US"/>
              <a:t>Footer</a:t>
            </a:r>
          </a:p>
        </p:txBody>
      </p:sp>
      <p:cxnSp>
        <p:nvCxnSpPr>
          <p:cNvPr id="10" name="Straight Connector 9">
            <a:extLst>
              <a:ext uri="{FF2B5EF4-FFF2-40B4-BE49-F238E27FC236}">
                <a16:creationId xmlns:a16="http://schemas.microsoft.com/office/drawing/2014/main" id="{09FB49E5-2828-DE4F-B8C9-053DE584B80B}"/>
              </a:ext>
            </a:extLst>
          </p:cNvPr>
          <p:cNvCxnSpPr>
            <a:cxnSpLocks/>
          </p:cNvCxnSpPr>
          <p:nvPr userDrawn="1"/>
        </p:nvCxnSpPr>
        <p:spPr>
          <a:xfrm>
            <a:off x="2535904" y="2770265"/>
            <a:ext cx="0" cy="1423132"/>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24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V2)">
    <p:spTree>
      <p:nvGrpSpPr>
        <p:cNvPr id="1" name=""/>
        <p:cNvGrpSpPr/>
        <p:nvPr/>
      </p:nvGrpSpPr>
      <p:grpSpPr>
        <a:xfrm>
          <a:off x="0" y="0"/>
          <a:ext cx="0" cy="0"/>
          <a:chOff x="0" y="0"/>
          <a:chExt cx="0" cy="0"/>
        </a:xfrm>
      </p:grpSpPr>
      <p:sp>
        <p:nvSpPr>
          <p:cNvPr id="9" name="Title Placeholder 4">
            <a:extLst>
              <a:ext uri="{FF2B5EF4-FFF2-40B4-BE49-F238E27FC236}">
                <a16:creationId xmlns:a16="http://schemas.microsoft.com/office/drawing/2014/main" id="{425E3FF1-8A4E-E44B-AA34-C7F0AE1559C5}"/>
              </a:ext>
            </a:extLst>
          </p:cNvPr>
          <p:cNvSpPr>
            <a:spLocks noGrp="1"/>
          </p:cNvSpPr>
          <p:nvPr>
            <p:ph type="body" sz="quarter" idx="13"/>
          </p:nvPr>
        </p:nvSpPr>
        <p:spPr>
          <a:xfrm>
            <a:off x="914400" y="5003800"/>
            <a:ext cx="8026400" cy="1247408"/>
          </a:xfrm>
          <a:prstGeom prst="rect">
            <a:avLst/>
          </a:prstGeom>
        </p:spPr>
        <p:txBody>
          <a:bodyPr lIns="0" tIns="0" rIns="0" bIns="0" anchor="b"/>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a:solidFill>
                  <a:schemeClr val="bg2"/>
                </a:solidFill>
              </a:defRPr>
            </a:lvl3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0"/>
            <a:ext cx="12192000" cy="4605338"/>
          </a:xfrm>
          <a:custGeom>
            <a:avLst/>
            <a:gdLst>
              <a:gd name="connsiteX0" fmla="*/ 0 w 12192000"/>
              <a:gd name="connsiteY0" fmla="*/ 0 h 4605338"/>
              <a:gd name="connsiteX1" fmla="*/ 2977 w 12192000"/>
              <a:gd name="connsiteY1" fmla="*/ 0 h 4605338"/>
              <a:gd name="connsiteX2" fmla="*/ 23813 w 12192000"/>
              <a:gd name="connsiteY2" fmla="*/ 0 h 4605338"/>
              <a:gd name="connsiteX3" fmla="*/ 46509 w 12192000"/>
              <a:gd name="connsiteY3" fmla="*/ 0 h 4605338"/>
              <a:gd name="connsiteX4" fmla="*/ 80368 w 12192000"/>
              <a:gd name="connsiteY4" fmla="*/ 0 h 4605338"/>
              <a:gd name="connsiteX5" fmla="*/ 127620 w 12192000"/>
              <a:gd name="connsiteY5" fmla="*/ 0 h 4605338"/>
              <a:gd name="connsiteX6" fmla="*/ 190500 w 12192000"/>
              <a:gd name="connsiteY6" fmla="*/ 0 h 4605338"/>
              <a:gd name="connsiteX7" fmla="*/ 271240 w 12192000"/>
              <a:gd name="connsiteY7" fmla="*/ 0 h 4605338"/>
              <a:gd name="connsiteX8" fmla="*/ 372071 w 12192000"/>
              <a:gd name="connsiteY8" fmla="*/ 0 h 4605338"/>
              <a:gd name="connsiteX9" fmla="*/ 495226 w 12192000"/>
              <a:gd name="connsiteY9" fmla="*/ 0 h 4605338"/>
              <a:gd name="connsiteX10" fmla="*/ 642938 w 12192000"/>
              <a:gd name="connsiteY10" fmla="*/ 0 h 4605338"/>
              <a:gd name="connsiteX11" fmla="*/ 817439 w 12192000"/>
              <a:gd name="connsiteY11" fmla="*/ 0 h 4605338"/>
              <a:gd name="connsiteX12" fmla="*/ 1020961 w 12192000"/>
              <a:gd name="connsiteY12" fmla="*/ 0 h 4605338"/>
              <a:gd name="connsiteX13" fmla="*/ 1255738 w 12192000"/>
              <a:gd name="connsiteY13" fmla="*/ 0 h 4605338"/>
              <a:gd name="connsiteX14" fmla="*/ 1524000 w 12192000"/>
              <a:gd name="connsiteY14" fmla="*/ 0 h 4605338"/>
              <a:gd name="connsiteX15" fmla="*/ 1827982 w 12192000"/>
              <a:gd name="connsiteY15" fmla="*/ 0 h 4605338"/>
              <a:gd name="connsiteX16" fmla="*/ 2169915 w 12192000"/>
              <a:gd name="connsiteY16" fmla="*/ 0 h 4605338"/>
              <a:gd name="connsiteX17" fmla="*/ 2552031 w 12192000"/>
              <a:gd name="connsiteY17" fmla="*/ 0 h 4605338"/>
              <a:gd name="connsiteX18" fmla="*/ 2976563 w 12192000"/>
              <a:gd name="connsiteY18" fmla="*/ 0 h 4605338"/>
              <a:gd name="connsiteX19" fmla="*/ 3445743 w 12192000"/>
              <a:gd name="connsiteY19" fmla="*/ 0 h 4605338"/>
              <a:gd name="connsiteX20" fmla="*/ 3961805 w 12192000"/>
              <a:gd name="connsiteY20" fmla="*/ 0 h 4605338"/>
              <a:gd name="connsiteX21" fmla="*/ 4526980 w 12192000"/>
              <a:gd name="connsiteY21" fmla="*/ 0 h 4605338"/>
              <a:gd name="connsiteX22" fmla="*/ 4828682 w 12192000"/>
              <a:gd name="connsiteY22" fmla="*/ 0 h 4605338"/>
              <a:gd name="connsiteX23" fmla="*/ 5143500 w 12192000"/>
              <a:gd name="connsiteY23" fmla="*/ 0 h 4605338"/>
              <a:gd name="connsiteX24" fmla="*/ 5471713 w 12192000"/>
              <a:gd name="connsiteY24" fmla="*/ 0 h 4605338"/>
              <a:gd name="connsiteX25" fmla="*/ 5813599 w 12192000"/>
              <a:gd name="connsiteY25" fmla="*/ 0 h 4605338"/>
              <a:gd name="connsiteX26" fmla="*/ 6169438 w 12192000"/>
              <a:gd name="connsiteY26" fmla="*/ 0 h 4605338"/>
              <a:gd name="connsiteX27" fmla="*/ 6539508 w 12192000"/>
              <a:gd name="connsiteY27" fmla="*/ 0 h 4605338"/>
              <a:gd name="connsiteX28" fmla="*/ 6924089 w 12192000"/>
              <a:gd name="connsiteY28" fmla="*/ 0 h 4605338"/>
              <a:gd name="connsiteX29" fmla="*/ 7323460 w 12192000"/>
              <a:gd name="connsiteY29" fmla="*/ 0 h 4605338"/>
              <a:gd name="connsiteX30" fmla="*/ 7737900 w 12192000"/>
              <a:gd name="connsiteY30" fmla="*/ 0 h 4605338"/>
              <a:gd name="connsiteX31" fmla="*/ 8167688 w 12192000"/>
              <a:gd name="connsiteY31" fmla="*/ 0 h 4605338"/>
              <a:gd name="connsiteX32" fmla="*/ 8613102 w 12192000"/>
              <a:gd name="connsiteY32" fmla="*/ 0 h 4605338"/>
              <a:gd name="connsiteX33" fmla="*/ 9074423 w 12192000"/>
              <a:gd name="connsiteY33" fmla="*/ 0 h 4605338"/>
              <a:gd name="connsiteX34" fmla="*/ 9551929 w 12192000"/>
              <a:gd name="connsiteY34" fmla="*/ 0 h 4605338"/>
              <a:gd name="connsiteX35" fmla="*/ 10045898 w 12192000"/>
              <a:gd name="connsiteY35" fmla="*/ 0 h 4605338"/>
              <a:gd name="connsiteX36" fmla="*/ 10556611 w 12192000"/>
              <a:gd name="connsiteY36" fmla="*/ 0 h 4605338"/>
              <a:gd name="connsiteX37" fmla="*/ 11084347 w 12192000"/>
              <a:gd name="connsiteY37" fmla="*/ 0 h 4605338"/>
              <a:gd name="connsiteX38" fmla="*/ 11629383 w 12192000"/>
              <a:gd name="connsiteY38" fmla="*/ 0 h 4605338"/>
              <a:gd name="connsiteX39" fmla="*/ 12192000 w 12192000"/>
              <a:gd name="connsiteY39" fmla="*/ 0 h 4605338"/>
              <a:gd name="connsiteX40" fmla="*/ 12192000 w 12192000"/>
              <a:gd name="connsiteY40" fmla="*/ 1124 h 4605338"/>
              <a:gd name="connsiteX41" fmla="*/ 12192000 w 12192000"/>
              <a:gd name="connsiteY41" fmla="*/ 8995 h 4605338"/>
              <a:gd name="connsiteX42" fmla="*/ 12192000 w 12192000"/>
              <a:gd name="connsiteY42" fmla="*/ 30358 h 4605338"/>
              <a:gd name="connsiteX43" fmla="*/ 12192000 w 12192000"/>
              <a:gd name="connsiteY43" fmla="*/ 71959 h 4605338"/>
              <a:gd name="connsiteX44" fmla="*/ 12192000 w 12192000"/>
              <a:gd name="connsiteY44" fmla="*/ 102457 h 4605338"/>
              <a:gd name="connsiteX45" fmla="*/ 12192000 w 12192000"/>
              <a:gd name="connsiteY45" fmla="*/ 140544 h 4605338"/>
              <a:gd name="connsiteX46" fmla="*/ 12192000 w 12192000"/>
              <a:gd name="connsiteY46" fmla="*/ 187064 h 4605338"/>
              <a:gd name="connsiteX47" fmla="*/ 12192000 w 12192000"/>
              <a:gd name="connsiteY47" fmla="*/ 242860 h 4605338"/>
              <a:gd name="connsiteX48" fmla="*/ 12192000 w 12192000"/>
              <a:gd name="connsiteY48" fmla="*/ 308775 h 4605338"/>
              <a:gd name="connsiteX49" fmla="*/ 12192000 w 12192000"/>
              <a:gd name="connsiteY49" fmla="*/ 385652 h 4605338"/>
              <a:gd name="connsiteX50" fmla="*/ 12192000 w 12192000"/>
              <a:gd name="connsiteY50" fmla="*/ 474335 h 4605338"/>
              <a:gd name="connsiteX51" fmla="*/ 12192000 w 12192000"/>
              <a:gd name="connsiteY51" fmla="*/ 575667 h 4605338"/>
              <a:gd name="connsiteX52" fmla="*/ 12192000 w 12192000"/>
              <a:gd name="connsiteY52" fmla="*/ 690492 h 4605338"/>
              <a:gd name="connsiteX53" fmla="*/ 12192000 w 12192000"/>
              <a:gd name="connsiteY53" fmla="*/ 819651 h 4605338"/>
              <a:gd name="connsiteX54" fmla="*/ 12192000 w 12192000"/>
              <a:gd name="connsiteY54" fmla="*/ 963990 h 4605338"/>
              <a:gd name="connsiteX55" fmla="*/ 12192000 w 12192000"/>
              <a:gd name="connsiteY55" fmla="*/ 1124350 h 4605338"/>
              <a:gd name="connsiteX56" fmla="*/ 12192000 w 12192000"/>
              <a:gd name="connsiteY56" fmla="*/ 1301576 h 4605338"/>
              <a:gd name="connsiteX57" fmla="*/ 12192000 w 12192000"/>
              <a:gd name="connsiteY57" fmla="*/ 1496510 h 4605338"/>
              <a:gd name="connsiteX58" fmla="*/ 12192000 w 12192000"/>
              <a:gd name="connsiteY58" fmla="*/ 1709996 h 4605338"/>
              <a:gd name="connsiteX59" fmla="*/ 12192000 w 12192000"/>
              <a:gd name="connsiteY59" fmla="*/ 1942877 h 4605338"/>
              <a:gd name="connsiteX60" fmla="*/ 12192000 w 12192000"/>
              <a:gd name="connsiteY60" fmla="*/ 2195996 h 4605338"/>
              <a:gd name="connsiteX61" fmla="*/ 12192000 w 12192000"/>
              <a:gd name="connsiteY61" fmla="*/ 2470197 h 4605338"/>
              <a:gd name="connsiteX62" fmla="*/ 12192000 w 12192000"/>
              <a:gd name="connsiteY62" fmla="*/ 2766323 h 4605338"/>
              <a:gd name="connsiteX63" fmla="*/ 12192000 w 12192000"/>
              <a:gd name="connsiteY63" fmla="*/ 3085217 h 4605338"/>
              <a:gd name="connsiteX64" fmla="*/ 12192000 w 12192000"/>
              <a:gd name="connsiteY64" fmla="*/ 3427722 h 4605338"/>
              <a:gd name="connsiteX65" fmla="*/ 12192000 w 12192000"/>
              <a:gd name="connsiteY65" fmla="*/ 3794682 h 4605338"/>
              <a:gd name="connsiteX66" fmla="*/ 12192000 w 12192000"/>
              <a:gd name="connsiteY66" fmla="*/ 4186939 h 4605338"/>
              <a:gd name="connsiteX67" fmla="*/ 12192000 w 12192000"/>
              <a:gd name="connsiteY67" fmla="*/ 4605338 h 4605338"/>
              <a:gd name="connsiteX68" fmla="*/ 2857947 w 12192000"/>
              <a:gd name="connsiteY68" fmla="*/ 4605338 h 4605338"/>
              <a:gd name="connsiteX69" fmla="*/ 0 w 12192000"/>
              <a:gd name="connsiteY69" fmla="*/ 2083916 h 4605338"/>
              <a:gd name="connsiteX70" fmla="*/ 0 w 12192000"/>
              <a:gd name="connsiteY70" fmla="*/ 2079846 h 4605338"/>
              <a:gd name="connsiteX71" fmla="*/ 0 w 12192000"/>
              <a:gd name="connsiteY71" fmla="*/ 2070179 h 4605338"/>
              <a:gd name="connsiteX72" fmla="*/ 0 w 12192000"/>
              <a:gd name="connsiteY72" fmla="*/ 2051355 h 4605338"/>
              <a:gd name="connsiteX73" fmla="*/ 0 w 12192000"/>
              <a:gd name="connsiteY73" fmla="*/ 2020320 h 4605338"/>
              <a:gd name="connsiteX74" fmla="*/ 0 w 12192000"/>
              <a:gd name="connsiteY74" fmla="*/ 1974022 h 4605338"/>
              <a:gd name="connsiteX75" fmla="*/ 0 w 12192000"/>
              <a:gd name="connsiteY75" fmla="*/ 1909408 h 4605338"/>
              <a:gd name="connsiteX76" fmla="*/ 0 w 12192000"/>
              <a:gd name="connsiteY76" fmla="*/ 1823426 h 4605338"/>
              <a:gd name="connsiteX77" fmla="*/ 0 w 12192000"/>
              <a:gd name="connsiteY77" fmla="*/ 1713023 h 4605338"/>
              <a:gd name="connsiteX78" fmla="*/ 0 w 12192000"/>
              <a:gd name="connsiteY78" fmla="*/ 1647710 h 4605338"/>
              <a:gd name="connsiteX79" fmla="*/ 0 w 12192000"/>
              <a:gd name="connsiteY79" fmla="*/ 1575147 h 4605338"/>
              <a:gd name="connsiteX80" fmla="*/ 0 w 12192000"/>
              <a:gd name="connsiteY80" fmla="*/ 1494953 h 4605338"/>
              <a:gd name="connsiteX81" fmla="*/ 0 w 12192000"/>
              <a:gd name="connsiteY81" fmla="*/ 1406745 h 4605338"/>
              <a:gd name="connsiteX82" fmla="*/ 0 w 12192000"/>
              <a:gd name="connsiteY82" fmla="*/ 1310142 h 4605338"/>
              <a:gd name="connsiteX83" fmla="*/ 0 w 12192000"/>
              <a:gd name="connsiteY83" fmla="*/ 1204764 h 4605338"/>
              <a:gd name="connsiteX84" fmla="*/ 0 w 12192000"/>
              <a:gd name="connsiteY84" fmla="*/ 1090227 h 4605338"/>
              <a:gd name="connsiteX85" fmla="*/ 0 w 12192000"/>
              <a:gd name="connsiteY85" fmla="*/ 966151 h 4605338"/>
              <a:gd name="connsiteX86" fmla="*/ 0 w 12192000"/>
              <a:gd name="connsiteY86" fmla="*/ 832155 h 4605338"/>
              <a:gd name="connsiteX87" fmla="*/ 0 w 12192000"/>
              <a:gd name="connsiteY87" fmla="*/ 687855 h 4605338"/>
              <a:gd name="connsiteX88" fmla="*/ 0 w 12192000"/>
              <a:gd name="connsiteY88" fmla="*/ 532872 h 4605338"/>
              <a:gd name="connsiteX89" fmla="*/ 0 w 12192000"/>
              <a:gd name="connsiteY89" fmla="*/ 366822 h 4605338"/>
              <a:gd name="connsiteX90" fmla="*/ 0 w 12192000"/>
              <a:gd name="connsiteY90" fmla="*/ 189326 h 46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192000" h="4605338">
                <a:moveTo>
                  <a:pt x="0" y="0"/>
                </a:moveTo>
                <a:lnTo>
                  <a:pt x="2977" y="0"/>
                </a:lnTo>
                <a:lnTo>
                  <a:pt x="23813" y="0"/>
                </a:lnTo>
                <a:lnTo>
                  <a:pt x="46509" y="0"/>
                </a:lnTo>
                <a:lnTo>
                  <a:pt x="80368" y="0"/>
                </a:lnTo>
                <a:lnTo>
                  <a:pt x="127620" y="0"/>
                </a:lnTo>
                <a:lnTo>
                  <a:pt x="190500" y="0"/>
                </a:lnTo>
                <a:lnTo>
                  <a:pt x="271240" y="0"/>
                </a:lnTo>
                <a:lnTo>
                  <a:pt x="372071" y="0"/>
                </a:lnTo>
                <a:lnTo>
                  <a:pt x="495226" y="0"/>
                </a:lnTo>
                <a:lnTo>
                  <a:pt x="642938" y="0"/>
                </a:lnTo>
                <a:lnTo>
                  <a:pt x="817439" y="0"/>
                </a:lnTo>
                <a:lnTo>
                  <a:pt x="1020961" y="0"/>
                </a:lnTo>
                <a:lnTo>
                  <a:pt x="1255738" y="0"/>
                </a:lnTo>
                <a:lnTo>
                  <a:pt x="1524000" y="0"/>
                </a:lnTo>
                <a:lnTo>
                  <a:pt x="1827982" y="0"/>
                </a:lnTo>
                <a:lnTo>
                  <a:pt x="2169915" y="0"/>
                </a:lnTo>
                <a:lnTo>
                  <a:pt x="2552031" y="0"/>
                </a:lnTo>
                <a:lnTo>
                  <a:pt x="2976563" y="0"/>
                </a:lnTo>
                <a:lnTo>
                  <a:pt x="3445743" y="0"/>
                </a:lnTo>
                <a:lnTo>
                  <a:pt x="3961805" y="0"/>
                </a:lnTo>
                <a:lnTo>
                  <a:pt x="4526980" y="0"/>
                </a:lnTo>
                <a:lnTo>
                  <a:pt x="4828682" y="0"/>
                </a:lnTo>
                <a:lnTo>
                  <a:pt x="5143500" y="0"/>
                </a:lnTo>
                <a:lnTo>
                  <a:pt x="5471713" y="0"/>
                </a:lnTo>
                <a:lnTo>
                  <a:pt x="5813599" y="0"/>
                </a:lnTo>
                <a:lnTo>
                  <a:pt x="6169438" y="0"/>
                </a:lnTo>
                <a:lnTo>
                  <a:pt x="6539508" y="0"/>
                </a:lnTo>
                <a:lnTo>
                  <a:pt x="6924089" y="0"/>
                </a:lnTo>
                <a:lnTo>
                  <a:pt x="7323460" y="0"/>
                </a:lnTo>
                <a:lnTo>
                  <a:pt x="7737900" y="0"/>
                </a:lnTo>
                <a:lnTo>
                  <a:pt x="8167688" y="0"/>
                </a:lnTo>
                <a:lnTo>
                  <a:pt x="8613102" y="0"/>
                </a:lnTo>
                <a:lnTo>
                  <a:pt x="9074423" y="0"/>
                </a:lnTo>
                <a:lnTo>
                  <a:pt x="9551929" y="0"/>
                </a:lnTo>
                <a:lnTo>
                  <a:pt x="10045898" y="0"/>
                </a:lnTo>
                <a:lnTo>
                  <a:pt x="10556611" y="0"/>
                </a:lnTo>
                <a:lnTo>
                  <a:pt x="11084347" y="0"/>
                </a:lnTo>
                <a:lnTo>
                  <a:pt x="11629383" y="0"/>
                </a:lnTo>
                <a:lnTo>
                  <a:pt x="12192000" y="0"/>
                </a:lnTo>
                <a:lnTo>
                  <a:pt x="12192000" y="1124"/>
                </a:lnTo>
                <a:lnTo>
                  <a:pt x="12192000" y="8995"/>
                </a:lnTo>
                <a:lnTo>
                  <a:pt x="12192000" y="30358"/>
                </a:lnTo>
                <a:lnTo>
                  <a:pt x="12192000" y="71959"/>
                </a:lnTo>
                <a:lnTo>
                  <a:pt x="12192000" y="102457"/>
                </a:lnTo>
                <a:lnTo>
                  <a:pt x="12192000" y="140544"/>
                </a:lnTo>
                <a:lnTo>
                  <a:pt x="12192000" y="187064"/>
                </a:lnTo>
                <a:lnTo>
                  <a:pt x="12192000" y="242860"/>
                </a:lnTo>
                <a:lnTo>
                  <a:pt x="12192000" y="308775"/>
                </a:lnTo>
                <a:lnTo>
                  <a:pt x="12192000" y="385652"/>
                </a:lnTo>
                <a:lnTo>
                  <a:pt x="12192000" y="474335"/>
                </a:lnTo>
                <a:lnTo>
                  <a:pt x="12192000" y="575667"/>
                </a:lnTo>
                <a:lnTo>
                  <a:pt x="12192000" y="690492"/>
                </a:lnTo>
                <a:lnTo>
                  <a:pt x="12192000" y="819651"/>
                </a:lnTo>
                <a:lnTo>
                  <a:pt x="12192000" y="963990"/>
                </a:lnTo>
                <a:lnTo>
                  <a:pt x="12192000" y="1124350"/>
                </a:lnTo>
                <a:lnTo>
                  <a:pt x="12192000" y="1301576"/>
                </a:lnTo>
                <a:lnTo>
                  <a:pt x="12192000" y="1496510"/>
                </a:lnTo>
                <a:lnTo>
                  <a:pt x="12192000" y="1709996"/>
                </a:lnTo>
                <a:lnTo>
                  <a:pt x="12192000" y="1942877"/>
                </a:lnTo>
                <a:lnTo>
                  <a:pt x="12192000" y="2195996"/>
                </a:lnTo>
                <a:lnTo>
                  <a:pt x="12192000" y="2470197"/>
                </a:lnTo>
                <a:lnTo>
                  <a:pt x="12192000" y="2766323"/>
                </a:lnTo>
                <a:lnTo>
                  <a:pt x="12192000" y="3085217"/>
                </a:lnTo>
                <a:lnTo>
                  <a:pt x="12192000" y="3427722"/>
                </a:lnTo>
                <a:lnTo>
                  <a:pt x="12192000" y="3794682"/>
                </a:lnTo>
                <a:lnTo>
                  <a:pt x="12192000" y="4186939"/>
                </a:lnTo>
                <a:lnTo>
                  <a:pt x="12192000" y="4605338"/>
                </a:lnTo>
                <a:cubicBezTo>
                  <a:pt x="12192000" y="4605338"/>
                  <a:pt x="12192000" y="4605338"/>
                  <a:pt x="2857947" y="4605338"/>
                </a:cubicBezTo>
                <a:cubicBezTo>
                  <a:pt x="1388962" y="4605338"/>
                  <a:pt x="188625" y="3454004"/>
                  <a:pt x="0" y="2083916"/>
                </a:cubicBezTo>
                <a:lnTo>
                  <a:pt x="0" y="2079846"/>
                </a:lnTo>
                <a:lnTo>
                  <a:pt x="0" y="2070179"/>
                </a:lnTo>
                <a:lnTo>
                  <a:pt x="0" y="2051355"/>
                </a:lnTo>
                <a:lnTo>
                  <a:pt x="0" y="2020320"/>
                </a:lnTo>
                <a:lnTo>
                  <a:pt x="0" y="1974022"/>
                </a:lnTo>
                <a:lnTo>
                  <a:pt x="0" y="1909408"/>
                </a:lnTo>
                <a:lnTo>
                  <a:pt x="0" y="1823426"/>
                </a:lnTo>
                <a:lnTo>
                  <a:pt x="0" y="1713023"/>
                </a:lnTo>
                <a:lnTo>
                  <a:pt x="0" y="1647710"/>
                </a:lnTo>
                <a:lnTo>
                  <a:pt x="0" y="1575147"/>
                </a:lnTo>
                <a:lnTo>
                  <a:pt x="0" y="1494953"/>
                </a:lnTo>
                <a:lnTo>
                  <a:pt x="0" y="1406745"/>
                </a:lnTo>
                <a:lnTo>
                  <a:pt x="0" y="1310142"/>
                </a:lnTo>
                <a:lnTo>
                  <a:pt x="0" y="1204764"/>
                </a:lnTo>
                <a:lnTo>
                  <a:pt x="0" y="1090227"/>
                </a:lnTo>
                <a:lnTo>
                  <a:pt x="0" y="966151"/>
                </a:lnTo>
                <a:lnTo>
                  <a:pt x="0" y="832155"/>
                </a:lnTo>
                <a:lnTo>
                  <a:pt x="0" y="687855"/>
                </a:lnTo>
                <a:lnTo>
                  <a:pt x="0" y="532872"/>
                </a:lnTo>
                <a:lnTo>
                  <a:pt x="0" y="366822"/>
                </a:lnTo>
                <a:lnTo>
                  <a:pt x="0" y="189326"/>
                </a:lnTo>
                <a:close/>
              </a:path>
            </a:pathLst>
          </a:custGeom>
          <a:solidFill>
            <a:schemeClr val="bg1"/>
          </a:solidFill>
        </p:spPr>
        <p:txBody>
          <a:bodyPr wrap="square">
            <a:noAutofit/>
          </a:bodyPr>
          <a:lstStyle/>
          <a:p>
            <a:r>
              <a:rPr lang="en-US"/>
              <a:t>Click icon to add picture</a:t>
            </a:r>
          </a:p>
        </p:txBody>
      </p:sp>
      <p:pic>
        <p:nvPicPr>
          <p:cNvPr id="6" name="Picture 5">
            <a:extLst>
              <a:ext uri="{FF2B5EF4-FFF2-40B4-BE49-F238E27FC236}">
                <a16:creationId xmlns:a16="http://schemas.microsoft.com/office/drawing/2014/main" id="{634502D1-DCE2-334F-B563-CC11D774C0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57232" y="5962989"/>
            <a:ext cx="1446306" cy="281021"/>
          </a:xfrm>
          <a:prstGeom prst="rect">
            <a:avLst/>
          </a:prstGeom>
        </p:spPr>
      </p:pic>
    </p:spTree>
    <p:extLst>
      <p:ext uri="{BB962C8B-B14F-4D97-AF65-F5344CB8AC3E}">
        <p14:creationId xmlns:p14="http://schemas.microsoft.com/office/powerpoint/2010/main" val="307699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 2 HORIZONT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3336591" y="1930898"/>
            <a:ext cx="1378759" cy="1192393"/>
          </a:xfrm>
          <a:solidFill>
            <a:schemeClr val="bg1"/>
          </a:solidFill>
        </p:spPr>
        <p:txBody>
          <a:bodyPr/>
          <a:lstStyle/>
          <a:p>
            <a:endParaRPr lang="en-US"/>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173701" y="3301339"/>
            <a:ext cx="3710400"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a:t>Edit Master text styles</a:t>
            </a:r>
          </a:p>
          <a:p>
            <a:pPr lvl="1"/>
            <a:r>
              <a:rPr lang="en-US"/>
              <a:t>Second level</a:t>
            </a:r>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7792135" y="1930897"/>
            <a:ext cx="1378759" cy="1192393"/>
          </a:xfrm>
          <a:solidFill>
            <a:schemeClr val="bg1"/>
          </a:solidFill>
        </p:spPr>
        <p:txBody>
          <a:bodyPr/>
          <a:lstStyle/>
          <a:p>
            <a:endParaRPr lang="en-US"/>
          </a:p>
        </p:txBody>
      </p:sp>
      <p:cxnSp>
        <p:nvCxnSpPr>
          <p:cNvPr id="27" name="Straight Connector 26">
            <a:extLst>
              <a:ext uri="{FF2B5EF4-FFF2-40B4-BE49-F238E27FC236}">
                <a16:creationId xmlns:a16="http://schemas.microsoft.com/office/drawing/2014/main" id="{74E25944-4393-8543-AE8A-E5D9AF1323DF}"/>
              </a:ext>
            </a:extLst>
          </p:cNvPr>
          <p:cNvCxnSpPr>
            <a:cxnSpLocks/>
          </p:cNvCxnSpPr>
          <p:nvPr userDrawn="1"/>
        </p:nvCxnSpPr>
        <p:spPr>
          <a:xfrm>
            <a:off x="6254496"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27">
            <a:extLst>
              <a:ext uri="{FF2B5EF4-FFF2-40B4-BE49-F238E27FC236}">
                <a16:creationId xmlns:a16="http://schemas.microsoft.com/office/drawing/2014/main" id="{CE7E8E85-19A6-BB4F-94D3-8658C0617C72}"/>
              </a:ext>
            </a:extLst>
          </p:cNvPr>
          <p:cNvSpPr>
            <a:spLocks noGrp="1"/>
          </p:cNvSpPr>
          <p:nvPr>
            <p:ph type="body" sz="quarter" idx="17"/>
          </p:nvPr>
        </p:nvSpPr>
        <p:spPr>
          <a:xfrm>
            <a:off x="6625284" y="3301339"/>
            <a:ext cx="3712463"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a:t>Edit Master text styles</a:t>
            </a:r>
          </a:p>
          <a:p>
            <a:pPr lvl="1"/>
            <a:r>
              <a:rPr lang="en-US"/>
              <a:t>Second level</a:t>
            </a:r>
          </a:p>
        </p:txBody>
      </p:sp>
      <p:sp>
        <p:nvSpPr>
          <p:cNvPr id="2" name="Title 1">
            <a:extLst>
              <a:ext uri="{FF2B5EF4-FFF2-40B4-BE49-F238E27FC236}">
                <a16:creationId xmlns:a16="http://schemas.microsoft.com/office/drawing/2014/main" id="{70E95E8C-2A98-CC4D-A3F1-FC3C3372767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7224378D-8474-5E4A-9E3A-E7C27253A0B7}"/>
              </a:ext>
            </a:extLst>
          </p:cNvPr>
          <p:cNvSpPr>
            <a:spLocks noGrp="1"/>
          </p:cNvSpPr>
          <p:nvPr>
            <p:ph type="sldNum" sz="quarter" idx="19"/>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Footer Placeholder 3">
            <a:extLst>
              <a:ext uri="{FF2B5EF4-FFF2-40B4-BE49-F238E27FC236}">
                <a16:creationId xmlns:a16="http://schemas.microsoft.com/office/drawing/2014/main" id="{38862C28-A2FE-244C-9BE4-B00BF8CD10C1}"/>
              </a:ext>
            </a:extLst>
          </p:cNvPr>
          <p:cNvSpPr>
            <a:spLocks noGrp="1"/>
          </p:cNvSpPr>
          <p:nvPr>
            <p:ph type="ftr" sz="quarter" idx="20"/>
          </p:nvPr>
        </p:nvSpPr>
        <p:spPr/>
        <p:txBody>
          <a:bodyPr/>
          <a:lstStyle/>
          <a:p>
            <a:r>
              <a:rPr lang="en-US"/>
              <a:t>Footer</a:t>
            </a:r>
          </a:p>
        </p:txBody>
      </p:sp>
    </p:spTree>
    <p:extLst>
      <p:ext uri="{BB962C8B-B14F-4D97-AF65-F5344CB8AC3E}">
        <p14:creationId xmlns:p14="http://schemas.microsoft.com/office/powerpoint/2010/main" val="1348833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 3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39612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Edit Master text styles</a:t>
            </a:r>
          </a:p>
          <a:p>
            <a:pPr lvl="1"/>
            <a:r>
              <a:rPr lang="en-US"/>
              <a:t>Second level</a:t>
            </a:r>
          </a:p>
          <a:p>
            <a:pPr lvl="1"/>
            <a:endParaRPr lang="en-US"/>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5565116" y="1928460"/>
            <a:ext cx="1378759" cy="1192393"/>
          </a:xfrm>
          <a:solidFill>
            <a:schemeClr val="bg1"/>
          </a:solidFill>
        </p:spPr>
        <p:txBody>
          <a:bodyPr/>
          <a:lstStyle/>
          <a:p>
            <a:endParaRPr lang="en-US"/>
          </a:p>
        </p:txBody>
      </p:sp>
      <p:cxnSp>
        <p:nvCxnSpPr>
          <p:cNvPr id="10" name="Straight Connector 9">
            <a:extLst>
              <a:ext uri="{FF2B5EF4-FFF2-40B4-BE49-F238E27FC236}">
                <a16:creationId xmlns:a16="http://schemas.microsoft.com/office/drawing/2014/main" id="{56B34F5E-0220-E146-B13E-A1B31EEC62EA}"/>
              </a:ext>
            </a:extLst>
          </p:cNvPr>
          <p:cNvCxnSpPr>
            <a:cxnSpLocks/>
          </p:cNvCxnSpPr>
          <p:nvPr userDrawn="1"/>
        </p:nvCxnSpPr>
        <p:spPr>
          <a:xfrm>
            <a:off x="44958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6F3059-5932-9748-B827-FFD1E51E05EE}"/>
              </a:ext>
            </a:extLst>
          </p:cNvPr>
          <p:cNvCxnSpPr>
            <a:cxnSpLocks/>
          </p:cNvCxnSpPr>
          <p:nvPr userDrawn="1"/>
        </p:nvCxnSpPr>
        <p:spPr>
          <a:xfrm>
            <a:off x="80010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7796"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Edit Master text styles</a:t>
            </a:r>
          </a:p>
          <a:p>
            <a:pPr lvl="1"/>
            <a:r>
              <a:rPr lang="en-US"/>
              <a:t>Second level</a:t>
            </a:r>
          </a:p>
          <a:p>
            <a:pPr lvl="1"/>
            <a:endParaRPr lang="en-US"/>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37634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Edit Master text styles</a:t>
            </a:r>
          </a:p>
          <a:p>
            <a:pPr lvl="1"/>
            <a:r>
              <a:rPr lang="en-US"/>
              <a:t>Second level</a:t>
            </a:r>
          </a:p>
          <a:p>
            <a:pPr lvl="1"/>
            <a:endParaRPr lang="en-US"/>
          </a:p>
        </p:txBody>
      </p:sp>
      <p:sp>
        <p:nvSpPr>
          <p:cNvPr id="30" name="Picture Placeholder 2">
            <a:extLst>
              <a:ext uri="{FF2B5EF4-FFF2-40B4-BE49-F238E27FC236}">
                <a16:creationId xmlns:a16="http://schemas.microsoft.com/office/drawing/2014/main" id="{F2048F1C-F2E1-6845-AE56-DA7D9FFCA308}"/>
              </a:ext>
            </a:extLst>
          </p:cNvPr>
          <p:cNvSpPr>
            <a:spLocks noGrp="1"/>
          </p:cNvSpPr>
          <p:nvPr>
            <p:ph type="pic" sz="quarter" idx="20"/>
          </p:nvPr>
        </p:nvSpPr>
        <p:spPr>
          <a:xfrm>
            <a:off x="2073440" y="1928460"/>
            <a:ext cx="1378759" cy="1192393"/>
          </a:xfrm>
          <a:solidFill>
            <a:schemeClr val="bg1"/>
          </a:solidFill>
        </p:spPr>
        <p:txBody>
          <a:bodyPr/>
          <a:lstStyle/>
          <a:p>
            <a:endParaRPr lang="en-US"/>
          </a:p>
        </p:txBody>
      </p:sp>
      <p:sp>
        <p:nvSpPr>
          <p:cNvPr id="31" name="Picture Placeholder 2">
            <a:extLst>
              <a:ext uri="{FF2B5EF4-FFF2-40B4-BE49-F238E27FC236}">
                <a16:creationId xmlns:a16="http://schemas.microsoft.com/office/drawing/2014/main" id="{98DE8E23-BA0F-5448-8D1C-9F6A46562DB6}"/>
              </a:ext>
            </a:extLst>
          </p:cNvPr>
          <p:cNvSpPr>
            <a:spLocks noGrp="1"/>
          </p:cNvSpPr>
          <p:nvPr>
            <p:ph type="pic" sz="quarter" idx="21"/>
          </p:nvPr>
        </p:nvSpPr>
        <p:spPr>
          <a:xfrm>
            <a:off x="9058126" y="1928460"/>
            <a:ext cx="1378759" cy="1192393"/>
          </a:xfrm>
          <a:solidFill>
            <a:schemeClr val="bg1"/>
          </a:solidFill>
        </p:spPr>
        <p:txBody>
          <a:bodyPr/>
          <a:lstStyle/>
          <a:p>
            <a:endParaRPr lang="en-US"/>
          </a:p>
        </p:txBody>
      </p:sp>
      <p:sp>
        <p:nvSpPr>
          <p:cNvPr id="2" name="Title 1">
            <a:extLst>
              <a:ext uri="{FF2B5EF4-FFF2-40B4-BE49-F238E27FC236}">
                <a16:creationId xmlns:a16="http://schemas.microsoft.com/office/drawing/2014/main" id="{702030C1-CF71-CF42-81D6-A2383495004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E0804A-E152-4D45-91B9-FD97DE57B99C}"/>
              </a:ext>
            </a:extLst>
          </p:cNvPr>
          <p:cNvSpPr>
            <a:spLocks noGrp="1"/>
          </p:cNvSpPr>
          <p:nvPr>
            <p:ph type="sldNum" sz="quarter" idx="2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Footer Placeholder 3">
            <a:extLst>
              <a:ext uri="{FF2B5EF4-FFF2-40B4-BE49-F238E27FC236}">
                <a16:creationId xmlns:a16="http://schemas.microsoft.com/office/drawing/2014/main" id="{60EEB2E5-BBC6-AF44-B8B7-E5458E5DBDF2}"/>
              </a:ext>
            </a:extLst>
          </p:cNvPr>
          <p:cNvSpPr>
            <a:spLocks noGrp="1"/>
          </p:cNvSpPr>
          <p:nvPr>
            <p:ph type="ftr" sz="quarter" idx="24"/>
          </p:nvPr>
        </p:nvSpPr>
        <p:spPr/>
        <p:txBody>
          <a:bodyPr/>
          <a:lstStyle/>
          <a:p>
            <a:r>
              <a:rPr lang="en-US"/>
              <a:t>Footer</a:t>
            </a:r>
          </a:p>
        </p:txBody>
      </p:sp>
    </p:spTree>
    <p:extLst>
      <p:ext uri="{BB962C8B-B14F-4D97-AF65-F5344CB8AC3E}">
        <p14:creationId xmlns:p14="http://schemas.microsoft.com/office/powerpoint/2010/main" val="639990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 3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E69F91-1C2B-2B40-BBC7-62B4E4AA0BE4}"/>
              </a:ext>
            </a:extLst>
          </p:cNvPr>
          <p:cNvSpPr>
            <a:spLocks noGrp="1"/>
          </p:cNvSpPr>
          <p:nvPr>
            <p:ph type="pic" sz="quarter" idx="12"/>
          </p:nvPr>
        </p:nvSpPr>
        <p:spPr>
          <a:xfrm>
            <a:off x="685800" y="1536805"/>
            <a:ext cx="1168401" cy="1010469"/>
          </a:xfrm>
          <a:solidFill>
            <a:schemeClr val="bg1"/>
          </a:solidFill>
        </p:spPr>
        <p:txBody>
          <a:bodyPr/>
          <a:lstStyle/>
          <a:p>
            <a:endParaRPr lang="en-US"/>
          </a:p>
        </p:txBody>
      </p:sp>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685800" y="3194216"/>
            <a:ext cx="1168401" cy="1010469"/>
          </a:xfrm>
          <a:solidFill>
            <a:schemeClr val="bg1"/>
          </a:solidFill>
        </p:spPr>
        <p:txBody>
          <a:bodyPr/>
          <a:lstStyle/>
          <a:p>
            <a:endParaRPr lang="en-US"/>
          </a:p>
        </p:txBody>
      </p:sp>
      <p:sp>
        <p:nvSpPr>
          <p:cNvPr id="26" name="Picture Placeholder 2">
            <a:extLst>
              <a:ext uri="{FF2B5EF4-FFF2-40B4-BE49-F238E27FC236}">
                <a16:creationId xmlns:a16="http://schemas.microsoft.com/office/drawing/2014/main" id="{E2008D3C-3301-F544-B898-B5FBF3B5B32E}"/>
              </a:ext>
            </a:extLst>
          </p:cNvPr>
          <p:cNvSpPr>
            <a:spLocks noGrp="1"/>
          </p:cNvSpPr>
          <p:nvPr>
            <p:ph type="pic" sz="quarter" idx="14"/>
          </p:nvPr>
        </p:nvSpPr>
        <p:spPr>
          <a:xfrm>
            <a:off x="685800" y="4864432"/>
            <a:ext cx="1168401" cy="1010469"/>
          </a:xfrm>
          <a:solidFill>
            <a:schemeClr val="bg1"/>
          </a:solidFill>
        </p:spPr>
        <p:txBody>
          <a:bodyPr/>
          <a:lstStyle/>
          <a:p>
            <a:endParaRPr lang="en-US"/>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242501" y="3194216"/>
            <a:ext cx="9580691" cy="1010708"/>
          </a:xfrm>
        </p:spPr>
        <p:txBody>
          <a:bodyPr anchor="ct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30" name="Text Placeholder 27">
            <a:extLst>
              <a:ext uri="{FF2B5EF4-FFF2-40B4-BE49-F238E27FC236}">
                <a16:creationId xmlns:a16="http://schemas.microsoft.com/office/drawing/2014/main" id="{F2D01EC0-CF3D-884D-955B-D769EC9BE717}"/>
              </a:ext>
            </a:extLst>
          </p:cNvPr>
          <p:cNvSpPr>
            <a:spLocks noGrp="1"/>
          </p:cNvSpPr>
          <p:nvPr>
            <p:ph type="body" sz="quarter" idx="16"/>
          </p:nvPr>
        </p:nvSpPr>
        <p:spPr>
          <a:xfrm>
            <a:off x="2242502" y="1536805"/>
            <a:ext cx="9580538" cy="1010708"/>
          </a:xfrm>
        </p:spPr>
        <p:txBody>
          <a:bodyPr anchor="ct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31" name="Text Placeholder 27">
            <a:extLst>
              <a:ext uri="{FF2B5EF4-FFF2-40B4-BE49-F238E27FC236}">
                <a16:creationId xmlns:a16="http://schemas.microsoft.com/office/drawing/2014/main" id="{C29B03AD-D8C3-264C-A8DF-4C1A85127BAC}"/>
              </a:ext>
            </a:extLst>
          </p:cNvPr>
          <p:cNvSpPr>
            <a:spLocks noGrp="1"/>
          </p:cNvSpPr>
          <p:nvPr>
            <p:ph type="body" sz="quarter" idx="17"/>
          </p:nvPr>
        </p:nvSpPr>
        <p:spPr>
          <a:xfrm>
            <a:off x="2242501" y="4864432"/>
            <a:ext cx="9580726" cy="1010708"/>
          </a:xfrm>
        </p:spPr>
        <p:txBody>
          <a:bodyPr anchor="ct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E69C12C2-93C3-0842-B8EB-3C2C30078B75}"/>
              </a:ext>
            </a:extLst>
          </p:cNvPr>
          <p:cNvSpPr>
            <a:spLocks noGrp="1"/>
          </p:cNvSpPr>
          <p:nvPr>
            <p:ph type="sldNum" sz="quarter" idx="19"/>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7" name="Title 6">
            <a:extLst>
              <a:ext uri="{FF2B5EF4-FFF2-40B4-BE49-F238E27FC236}">
                <a16:creationId xmlns:a16="http://schemas.microsoft.com/office/drawing/2014/main" id="{E6233335-B7F9-384B-9453-CE82C9BDC8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E1B18A-57E4-2E4C-81F7-346328362334}"/>
              </a:ext>
            </a:extLst>
          </p:cNvPr>
          <p:cNvSpPr>
            <a:spLocks noGrp="1"/>
          </p:cNvSpPr>
          <p:nvPr>
            <p:ph type="ftr" sz="quarter" idx="20"/>
          </p:nvPr>
        </p:nvSpPr>
        <p:spPr/>
        <p:txBody>
          <a:bodyPr/>
          <a:lstStyle/>
          <a:p>
            <a:r>
              <a:rPr lang="en-US"/>
              <a:t>Footer</a:t>
            </a:r>
          </a:p>
        </p:txBody>
      </p:sp>
      <p:cxnSp>
        <p:nvCxnSpPr>
          <p:cNvPr id="14" name="Straight Connector 13">
            <a:extLst>
              <a:ext uri="{FF2B5EF4-FFF2-40B4-BE49-F238E27FC236}">
                <a16:creationId xmlns:a16="http://schemas.microsoft.com/office/drawing/2014/main" id="{5D8FE754-4BF0-5741-AB02-723D411EADA7}"/>
              </a:ext>
            </a:extLst>
          </p:cNvPr>
          <p:cNvCxnSpPr>
            <a:cxnSpLocks/>
          </p:cNvCxnSpPr>
          <p:nvPr userDrawn="1"/>
        </p:nvCxnSpPr>
        <p:spPr>
          <a:xfrm>
            <a:off x="2049798" y="1536805"/>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F99594-D132-B343-B1ED-BFD0B028036A}"/>
              </a:ext>
            </a:extLst>
          </p:cNvPr>
          <p:cNvCxnSpPr>
            <a:cxnSpLocks/>
          </p:cNvCxnSpPr>
          <p:nvPr userDrawn="1"/>
        </p:nvCxnSpPr>
        <p:spPr>
          <a:xfrm>
            <a:off x="2049798" y="3194216"/>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E595E7-841F-E14B-B7F8-1C2A953E7270}"/>
              </a:ext>
            </a:extLst>
          </p:cNvPr>
          <p:cNvCxnSpPr>
            <a:cxnSpLocks/>
          </p:cNvCxnSpPr>
          <p:nvPr userDrawn="1"/>
        </p:nvCxnSpPr>
        <p:spPr>
          <a:xfrm>
            <a:off x="2049798" y="4864432"/>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326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666303"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Edit Master text styles</a:t>
            </a:r>
          </a:p>
          <a:p>
            <a:pPr lvl="1"/>
            <a:r>
              <a:rPr lang="en-US"/>
              <a:t>Second level</a:t>
            </a:r>
          </a:p>
          <a:p>
            <a:pPr lvl="1"/>
            <a:endParaRPr lang="en-US"/>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5565116" y="1834512"/>
            <a:ext cx="1378759" cy="1192393"/>
          </a:xfrm>
          <a:solidFill>
            <a:schemeClr val="bg1"/>
          </a:solidFill>
        </p:spPr>
        <p:txBody>
          <a:bodyPr/>
          <a:lstStyle/>
          <a:p>
            <a:endParaRPr lang="en-US"/>
          </a:p>
        </p:txBody>
      </p: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6774"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Edit Master text styles</a:t>
            </a:r>
          </a:p>
          <a:p>
            <a:pPr lvl="1"/>
            <a:r>
              <a:rPr lang="en-US"/>
              <a:t>Second level</a:t>
            </a:r>
          </a:p>
          <a:p>
            <a:pPr lvl="1"/>
            <a:endParaRPr lang="en-US"/>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107246"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Edit Master text styles</a:t>
            </a:r>
          </a:p>
          <a:p>
            <a:pPr lvl="1"/>
            <a:r>
              <a:rPr lang="en-US"/>
              <a:t>Second level</a:t>
            </a:r>
          </a:p>
          <a:p>
            <a:pPr lvl="1"/>
            <a:endParaRPr lang="en-US"/>
          </a:p>
        </p:txBody>
      </p:sp>
      <p:sp>
        <p:nvSpPr>
          <p:cNvPr id="30" name="Picture Placeholder 2">
            <a:extLst>
              <a:ext uri="{FF2B5EF4-FFF2-40B4-BE49-F238E27FC236}">
                <a16:creationId xmlns:a16="http://schemas.microsoft.com/office/drawing/2014/main" id="{F2048F1C-F2E1-6845-AE56-DA7D9FFCA308}"/>
              </a:ext>
            </a:extLst>
          </p:cNvPr>
          <p:cNvSpPr>
            <a:spLocks noGrp="1"/>
          </p:cNvSpPr>
          <p:nvPr>
            <p:ph type="pic" sz="quarter" idx="20"/>
          </p:nvPr>
        </p:nvSpPr>
        <p:spPr>
          <a:xfrm>
            <a:off x="2343624" y="1838644"/>
            <a:ext cx="1378759" cy="1192393"/>
          </a:xfrm>
          <a:solidFill>
            <a:schemeClr val="bg1"/>
          </a:solidFill>
        </p:spPr>
        <p:txBody>
          <a:bodyPr/>
          <a:lstStyle/>
          <a:p>
            <a:endParaRPr lang="en-US"/>
          </a:p>
        </p:txBody>
      </p:sp>
      <p:sp>
        <p:nvSpPr>
          <p:cNvPr id="31" name="Picture Placeholder 2">
            <a:extLst>
              <a:ext uri="{FF2B5EF4-FFF2-40B4-BE49-F238E27FC236}">
                <a16:creationId xmlns:a16="http://schemas.microsoft.com/office/drawing/2014/main" id="{98DE8E23-BA0F-5448-8D1C-9F6A46562DB6}"/>
              </a:ext>
            </a:extLst>
          </p:cNvPr>
          <p:cNvSpPr>
            <a:spLocks noGrp="1"/>
          </p:cNvSpPr>
          <p:nvPr>
            <p:ph type="pic" sz="quarter" idx="21"/>
          </p:nvPr>
        </p:nvSpPr>
        <p:spPr>
          <a:xfrm>
            <a:off x="8758084" y="1834512"/>
            <a:ext cx="1378759" cy="1192393"/>
          </a:xfrm>
          <a:solidFill>
            <a:schemeClr val="bg1"/>
          </a:solidFill>
        </p:spPr>
        <p:txBody>
          <a:bodyPr/>
          <a:lstStyle/>
          <a:p>
            <a:endParaRPr lang="en-US"/>
          </a:p>
        </p:txBody>
      </p:sp>
      <p:grpSp>
        <p:nvGrpSpPr>
          <p:cNvPr id="16" name="Group 15">
            <a:extLst>
              <a:ext uri="{FF2B5EF4-FFF2-40B4-BE49-F238E27FC236}">
                <a16:creationId xmlns:a16="http://schemas.microsoft.com/office/drawing/2014/main" id="{9AD2D191-EDA7-1A4F-BC1F-B289335EAF29}"/>
              </a:ext>
            </a:extLst>
          </p:cNvPr>
          <p:cNvGrpSpPr/>
          <p:nvPr userDrawn="1"/>
        </p:nvGrpSpPr>
        <p:grpSpPr>
          <a:xfrm>
            <a:off x="2882646" y="3234711"/>
            <a:ext cx="6743700" cy="304800"/>
            <a:chOff x="4086225" y="4271760"/>
            <a:chExt cx="10115550" cy="457200"/>
          </a:xfrm>
        </p:grpSpPr>
        <p:sp>
          <p:nvSpPr>
            <p:cNvPr id="17" name="Oval 16">
              <a:extLst>
                <a:ext uri="{FF2B5EF4-FFF2-40B4-BE49-F238E27FC236}">
                  <a16:creationId xmlns:a16="http://schemas.microsoft.com/office/drawing/2014/main" id="{689CA033-C14E-E046-82ED-9B1ABA20139E}"/>
                </a:ext>
              </a:extLst>
            </p:cNvPr>
            <p:cNvSpPr/>
            <p:nvPr/>
          </p:nvSpPr>
          <p:spPr>
            <a:xfrm>
              <a:off x="8915400"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8" name="Oval 17">
              <a:extLst>
                <a:ext uri="{FF2B5EF4-FFF2-40B4-BE49-F238E27FC236}">
                  <a16:creationId xmlns:a16="http://schemas.microsoft.com/office/drawing/2014/main" id="{67B7F9A3-1104-1A40-86E7-FF058DF8E1A2}"/>
                </a:ext>
              </a:extLst>
            </p:cNvPr>
            <p:cNvSpPr/>
            <p:nvPr/>
          </p:nvSpPr>
          <p:spPr>
            <a:xfrm>
              <a:off x="408622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9" name="Oval 18">
              <a:extLst>
                <a:ext uri="{FF2B5EF4-FFF2-40B4-BE49-F238E27FC236}">
                  <a16:creationId xmlns:a16="http://schemas.microsoft.com/office/drawing/2014/main" id="{E7585444-8DF9-C94E-986A-9F23A1EDF10C}"/>
                </a:ext>
              </a:extLst>
            </p:cNvPr>
            <p:cNvSpPr/>
            <p:nvPr/>
          </p:nvSpPr>
          <p:spPr>
            <a:xfrm>
              <a:off x="1374457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cxnSp>
          <p:nvCxnSpPr>
            <p:cNvPr id="20" name="Straight Connector 19">
              <a:extLst>
                <a:ext uri="{FF2B5EF4-FFF2-40B4-BE49-F238E27FC236}">
                  <a16:creationId xmlns:a16="http://schemas.microsoft.com/office/drawing/2014/main" id="{2DAF98BE-1566-3D4E-AFAD-AE93499F8DC1}"/>
                </a:ext>
              </a:extLst>
            </p:cNvPr>
            <p:cNvCxnSpPr>
              <a:stCxn id="18" idx="6"/>
              <a:endCxn id="17" idx="2"/>
            </p:cNvCxnSpPr>
            <p:nvPr/>
          </p:nvCxnSpPr>
          <p:spPr>
            <a:xfrm>
              <a:off x="4543425"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AE7B15-F414-2144-A795-2AB5872CC2C5}"/>
                </a:ext>
              </a:extLst>
            </p:cNvPr>
            <p:cNvCxnSpPr>
              <a:stCxn id="17" idx="6"/>
              <a:endCxn id="19" idx="2"/>
            </p:cNvCxnSpPr>
            <p:nvPr/>
          </p:nvCxnSpPr>
          <p:spPr>
            <a:xfrm>
              <a:off x="9372600"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D8D2BA7-B1F7-D941-865F-9AF39586692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DD005D8-C143-F541-A580-2FEC5454D916}"/>
              </a:ext>
            </a:extLst>
          </p:cNvPr>
          <p:cNvSpPr>
            <a:spLocks noGrp="1"/>
          </p:cNvSpPr>
          <p:nvPr>
            <p:ph type="sldNum" sz="quarter" idx="2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Footer Placeholder 3">
            <a:extLst>
              <a:ext uri="{FF2B5EF4-FFF2-40B4-BE49-F238E27FC236}">
                <a16:creationId xmlns:a16="http://schemas.microsoft.com/office/drawing/2014/main" id="{0170ECE1-1435-E649-9D8F-C412140E7DA1}"/>
              </a:ext>
            </a:extLst>
          </p:cNvPr>
          <p:cNvSpPr>
            <a:spLocks noGrp="1"/>
          </p:cNvSpPr>
          <p:nvPr>
            <p:ph type="ftr" sz="quarter" idx="24"/>
          </p:nvPr>
        </p:nvSpPr>
        <p:spPr/>
        <p:txBody>
          <a:bodyPr/>
          <a:lstStyle/>
          <a:p>
            <a:r>
              <a:rPr lang="en-US"/>
              <a:t>Footer</a:t>
            </a:r>
          </a:p>
        </p:txBody>
      </p:sp>
    </p:spTree>
    <p:extLst>
      <p:ext uri="{BB962C8B-B14F-4D97-AF65-F5344CB8AC3E}">
        <p14:creationId xmlns:p14="http://schemas.microsoft.com/office/powerpoint/2010/main" val="718098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19950" y="2095150"/>
            <a:ext cx="6303242" cy="2667701"/>
          </a:xfrm>
          <a:prstGeom prst="rect">
            <a:avLst/>
          </a:prstGeom>
        </p:spPr>
        <p:txBody>
          <a:bodyPr anchor="ctr"/>
          <a:lstStyle>
            <a:lvl1pPr marL="0" indent="0" algn="l">
              <a:lnSpc>
                <a:spcPct val="100000"/>
              </a:lnSpc>
              <a:buNone/>
              <a:defRPr sz="4800">
                <a:solidFill>
                  <a:schemeClr val="tx1"/>
                </a:solidFill>
              </a:defRPr>
            </a:lvl1pPr>
          </a:lstStyle>
          <a:p>
            <a:pPr lvl="0"/>
            <a:endParaRPr lang="en-US"/>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685799" y="2095150"/>
            <a:ext cx="4443983" cy="2667701"/>
          </a:xfrm>
        </p:spPr>
        <p:txBody>
          <a:bodyPr anchor="ctr"/>
          <a:lstStyle>
            <a:lvl1pPr algn="ctr">
              <a:defRPr sz="11000" b="1">
                <a:solidFill>
                  <a:schemeClr val="tx1"/>
                </a:solidFill>
                <a:latin typeface="+mj-lt"/>
              </a:defRPr>
            </a:lvl1pPr>
          </a:lstStyle>
          <a:p>
            <a:pPr lvl="0"/>
            <a:r>
              <a:rPr lang="en-US"/>
              <a:t>00%</a:t>
            </a:r>
          </a:p>
        </p:txBody>
      </p:sp>
      <p:sp>
        <p:nvSpPr>
          <p:cNvPr id="7" name="Slide Number Placeholder 6">
            <a:extLst>
              <a:ext uri="{FF2B5EF4-FFF2-40B4-BE49-F238E27FC236}">
                <a16:creationId xmlns:a16="http://schemas.microsoft.com/office/drawing/2014/main" id="{5F76ABBC-3139-584D-9469-11ECCE91FFB3}"/>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Title 3">
            <a:extLst>
              <a:ext uri="{FF2B5EF4-FFF2-40B4-BE49-F238E27FC236}">
                <a16:creationId xmlns:a16="http://schemas.microsoft.com/office/drawing/2014/main" id="{AD9DB4DE-FDE9-EE44-862E-5A9C36031A15}"/>
              </a:ext>
            </a:extLst>
          </p:cNvPr>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1AE2CCC3-F479-E842-AE3C-887D18A9310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id="{B06628BD-DF26-894A-8C0F-D0132CE6573B}"/>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5" name="Footer Placeholder 4">
            <a:extLst>
              <a:ext uri="{FF2B5EF4-FFF2-40B4-BE49-F238E27FC236}">
                <a16:creationId xmlns:a16="http://schemas.microsoft.com/office/drawing/2014/main" id="{AD9947CB-FACB-0840-AFD5-E6B6576284A3}"/>
              </a:ext>
            </a:extLst>
          </p:cNvPr>
          <p:cNvSpPr>
            <a:spLocks noGrp="1"/>
          </p:cNvSpPr>
          <p:nvPr>
            <p:ph type="ftr" sz="quarter" idx="16"/>
          </p:nvPr>
        </p:nvSpPr>
        <p:spPr/>
        <p:txBody>
          <a:bodyPr/>
          <a:lstStyle/>
          <a:p>
            <a:r>
              <a:rPr lang="en-US"/>
              <a:t>Footer</a:t>
            </a:r>
          </a:p>
        </p:txBody>
      </p:sp>
    </p:spTree>
    <p:extLst>
      <p:ext uri="{BB962C8B-B14F-4D97-AF65-F5344CB8AC3E}">
        <p14:creationId xmlns:p14="http://schemas.microsoft.com/office/powerpoint/2010/main" val="122281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 2">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268944" y="18415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2916959" y="1841500"/>
            <a:ext cx="1955801" cy="1168400"/>
          </a:xfrm>
        </p:spPr>
        <p:txBody>
          <a:bodyPr anchor="ctr"/>
          <a:lstStyle>
            <a:lvl1pPr algn="r">
              <a:defRPr sz="6400" b="1">
                <a:solidFill>
                  <a:schemeClr val="tx1"/>
                </a:solidFill>
                <a:latin typeface="+mj-lt"/>
              </a:defRPr>
            </a:lvl1pPr>
          </a:lstStyle>
          <a:p>
            <a:pPr lvl="0"/>
            <a:r>
              <a:rPr lang="en-US"/>
              <a:t>00%</a:t>
            </a:r>
          </a:p>
        </p:txBody>
      </p:sp>
      <p:cxnSp>
        <p:nvCxnSpPr>
          <p:cNvPr id="8" name="Straight Connector 7">
            <a:extLst>
              <a:ext uri="{FF2B5EF4-FFF2-40B4-BE49-F238E27FC236}">
                <a16:creationId xmlns:a16="http://schemas.microsoft.com/office/drawing/2014/main" id="{33969DCB-4232-0143-8615-239FE22DC0C8}"/>
              </a:ext>
            </a:extLst>
          </p:cNvPr>
          <p:cNvCxnSpPr/>
          <p:nvPr userDrawn="1"/>
        </p:nvCxnSpPr>
        <p:spPr>
          <a:xfrm>
            <a:off x="5064192" y="38481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034FFC-B08A-4749-B12F-394D3C4CCEBB}"/>
              </a:ext>
            </a:extLst>
          </p:cNvPr>
          <p:cNvCxnSpPr/>
          <p:nvPr userDrawn="1"/>
        </p:nvCxnSpPr>
        <p:spPr>
          <a:xfrm>
            <a:off x="5066417" y="18415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38D2998-A776-3D49-80B7-2C974A4F8630}"/>
              </a:ext>
            </a:extLst>
          </p:cNvPr>
          <p:cNvSpPr>
            <a:spLocks noGrp="1"/>
          </p:cNvSpPr>
          <p:nvPr>
            <p:ph type="body" sz="quarter" idx="14" hasCustomPrompt="1"/>
          </p:nvPr>
        </p:nvSpPr>
        <p:spPr>
          <a:xfrm>
            <a:off x="2916959" y="3849928"/>
            <a:ext cx="1955802" cy="1168400"/>
          </a:xfrm>
        </p:spPr>
        <p:txBody>
          <a:bodyPr anchor="ctr"/>
          <a:lstStyle>
            <a:lvl1pPr algn="r">
              <a:defRPr sz="6400" b="1">
                <a:solidFill>
                  <a:schemeClr val="tx1"/>
                </a:solidFill>
                <a:latin typeface="+mj-lt"/>
              </a:defRPr>
            </a:lvl1pPr>
          </a:lstStyle>
          <a:p>
            <a:pPr lvl="0"/>
            <a:r>
              <a:rPr lang="en-US"/>
              <a:t>00%</a:t>
            </a:r>
          </a:p>
        </p:txBody>
      </p:sp>
      <p:sp>
        <p:nvSpPr>
          <p:cNvPr id="15" name="Text Placeholder 3">
            <a:extLst>
              <a:ext uri="{FF2B5EF4-FFF2-40B4-BE49-F238E27FC236}">
                <a16:creationId xmlns:a16="http://schemas.microsoft.com/office/drawing/2014/main" id="{6BE14881-CE3B-A941-B45C-92918736AAF2}"/>
              </a:ext>
            </a:extLst>
          </p:cNvPr>
          <p:cNvSpPr>
            <a:spLocks noGrp="1"/>
          </p:cNvSpPr>
          <p:nvPr>
            <p:ph type="body" sz="quarter" idx="15"/>
          </p:nvPr>
        </p:nvSpPr>
        <p:spPr>
          <a:xfrm>
            <a:off x="5268944" y="38481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a:p>
        </p:txBody>
      </p:sp>
      <p:sp>
        <p:nvSpPr>
          <p:cNvPr id="7" name="Slide Number Placeholder 6">
            <a:extLst>
              <a:ext uri="{FF2B5EF4-FFF2-40B4-BE49-F238E27FC236}">
                <a16:creationId xmlns:a16="http://schemas.microsoft.com/office/drawing/2014/main" id="{6A8D8E51-1272-D34C-A0D9-007837EBA8A9}"/>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pic>
        <p:nvPicPr>
          <p:cNvPr id="9" name="Picture 8">
            <a:extLst>
              <a:ext uri="{FF2B5EF4-FFF2-40B4-BE49-F238E27FC236}">
                <a16:creationId xmlns:a16="http://schemas.microsoft.com/office/drawing/2014/main" id="{AFC496C3-AFEE-F04B-B71E-22F034AC71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051" b="19536"/>
          <a:stretch/>
        </p:blipFill>
        <p:spPr>
          <a:xfrm>
            <a:off x="282302" y="-1"/>
            <a:ext cx="1635760" cy="6858001"/>
          </a:xfrm>
          <a:prstGeom prst="rect">
            <a:avLst/>
          </a:prstGeom>
        </p:spPr>
      </p:pic>
      <p:sp>
        <p:nvSpPr>
          <p:cNvPr id="5" name="Footer Placeholder 4">
            <a:extLst>
              <a:ext uri="{FF2B5EF4-FFF2-40B4-BE49-F238E27FC236}">
                <a16:creationId xmlns:a16="http://schemas.microsoft.com/office/drawing/2014/main" id="{8B7F7372-2F24-D44D-A081-9DE9F7E0731E}"/>
              </a:ext>
            </a:extLst>
          </p:cNvPr>
          <p:cNvSpPr>
            <a:spLocks noGrp="1"/>
          </p:cNvSpPr>
          <p:nvPr>
            <p:ph type="ftr" sz="quarter" idx="18"/>
          </p:nvPr>
        </p:nvSpPr>
        <p:spPr>
          <a:xfrm>
            <a:off x="2916958" y="6248400"/>
            <a:ext cx="7687034" cy="304800"/>
          </a:xfrm>
        </p:spPr>
        <p:txBody>
          <a:bodyPr/>
          <a:lstStyle/>
          <a:p>
            <a:r>
              <a:rPr lang="en-US"/>
              <a:t>Footer</a:t>
            </a:r>
          </a:p>
        </p:txBody>
      </p:sp>
      <p:sp>
        <p:nvSpPr>
          <p:cNvPr id="10" name="Title 9">
            <a:extLst>
              <a:ext uri="{FF2B5EF4-FFF2-40B4-BE49-F238E27FC236}">
                <a16:creationId xmlns:a16="http://schemas.microsoft.com/office/drawing/2014/main" id="{07FDA30D-D15A-2E47-90D0-24E5610C870D}"/>
              </a:ext>
            </a:extLst>
          </p:cNvPr>
          <p:cNvSpPr>
            <a:spLocks noGrp="1"/>
          </p:cNvSpPr>
          <p:nvPr>
            <p:ph type="title"/>
          </p:nvPr>
        </p:nvSpPr>
        <p:spPr>
          <a:xfrm>
            <a:off x="2916958" y="365760"/>
            <a:ext cx="8906233" cy="603504"/>
          </a:xfrm>
        </p:spPr>
        <p:txBody>
          <a:bodyPr/>
          <a:lstStyle/>
          <a:p>
            <a:r>
              <a:rPr lang="en-US"/>
              <a:t>Click to edit Master title style</a:t>
            </a:r>
          </a:p>
        </p:txBody>
      </p:sp>
    </p:spTree>
    <p:extLst>
      <p:ext uri="{BB962C8B-B14F-4D97-AF65-F5344CB8AC3E}">
        <p14:creationId xmlns:p14="http://schemas.microsoft.com/office/powerpoint/2010/main" val="2313532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TA CHART - 1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5" name="Chart Placeholder 19">
            <a:extLst>
              <a:ext uri="{FF2B5EF4-FFF2-40B4-BE49-F238E27FC236}">
                <a16:creationId xmlns:a16="http://schemas.microsoft.com/office/drawing/2014/main" id="{74B732FC-5649-0E42-A416-47988564D6DA}"/>
              </a:ext>
            </a:extLst>
          </p:cNvPr>
          <p:cNvSpPr>
            <a:spLocks noGrp="1"/>
          </p:cNvSpPr>
          <p:nvPr>
            <p:ph type="chart" sz="quarter" idx="13"/>
          </p:nvPr>
        </p:nvSpPr>
        <p:spPr>
          <a:xfrm>
            <a:off x="4191000" y="2421930"/>
            <a:ext cx="4114800" cy="3527770"/>
          </a:xfrm>
        </p:spPr>
        <p:txBody>
          <a:bodyPr/>
          <a:lstStyle/>
          <a:p>
            <a:endParaRPr lang="en-US"/>
          </a:p>
        </p:txBody>
      </p:sp>
      <p:sp>
        <p:nvSpPr>
          <p:cNvPr id="28" name="Text Placeholder 27">
            <a:extLst>
              <a:ext uri="{FF2B5EF4-FFF2-40B4-BE49-F238E27FC236}">
                <a16:creationId xmlns:a16="http://schemas.microsoft.com/office/drawing/2014/main" id="{8BBC26E3-E298-6949-B6C2-A3B01686DB5D}"/>
              </a:ext>
            </a:extLst>
          </p:cNvPr>
          <p:cNvSpPr>
            <a:spLocks noGrp="1"/>
          </p:cNvSpPr>
          <p:nvPr>
            <p:ph type="body" sz="quarter" idx="14" hasCustomPrompt="1"/>
          </p:nvPr>
        </p:nvSpPr>
        <p:spPr>
          <a:xfrm>
            <a:off x="685800" y="1463040"/>
            <a:ext cx="11137392" cy="660400"/>
          </a:xfrm>
        </p:spPr>
        <p:txBody>
          <a:bodyPr anchor="ctr"/>
          <a:lstStyle>
            <a:lvl1pPr algn="ctr">
              <a:defRPr/>
            </a:lvl1pPr>
            <a:lvl2pPr marL="0" indent="0" algn="ctr">
              <a:buNone/>
              <a:defRPr/>
            </a:lvl2pPr>
            <a:lvl3pPr algn="ctr">
              <a:defRPr/>
            </a:lvl3pPr>
            <a:lvl4pPr algn="ctr">
              <a:defRPr/>
            </a:lvl4pPr>
            <a:lvl5pPr algn="ctr">
              <a:defRPr/>
            </a:lvl5pPr>
          </a:lstStyle>
          <a:p>
            <a:pPr lvl="1"/>
            <a:r>
              <a:rPr lang="en-US"/>
              <a:t>Second level</a:t>
            </a:r>
          </a:p>
        </p:txBody>
      </p:sp>
      <p:sp>
        <p:nvSpPr>
          <p:cNvPr id="29" name="Text Placeholder 27">
            <a:extLst>
              <a:ext uri="{FF2B5EF4-FFF2-40B4-BE49-F238E27FC236}">
                <a16:creationId xmlns:a16="http://schemas.microsoft.com/office/drawing/2014/main" id="{2182135E-BB58-504A-8CA1-DC79BFDC9760}"/>
              </a:ext>
            </a:extLst>
          </p:cNvPr>
          <p:cNvSpPr>
            <a:spLocks noGrp="1"/>
          </p:cNvSpPr>
          <p:nvPr>
            <p:ph type="body" sz="quarter" idx="15"/>
          </p:nvPr>
        </p:nvSpPr>
        <p:spPr>
          <a:xfrm>
            <a:off x="1173731" y="5005629"/>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a:t>Edit Master text styles</a:t>
            </a:r>
          </a:p>
          <a:p>
            <a:pPr lvl="1"/>
            <a:r>
              <a:rPr lang="en-US"/>
              <a:t>Second level</a:t>
            </a:r>
          </a:p>
        </p:txBody>
      </p:sp>
      <p:sp>
        <p:nvSpPr>
          <p:cNvPr id="30" name="Text Placeholder 27">
            <a:extLst>
              <a:ext uri="{FF2B5EF4-FFF2-40B4-BE49-F238E27FC236}">
                <a16:creationId xmlns:a16="http://schemas.microsoft.com/office/drawing/2014/main" id="{04D62AED-963B-DD46-8AD6-39421FB3091C}"/>
              </a:ext>
            </a:extLst>
          </p:cNvPr>
          <p:cNvSpPr>
            <a:spLocks noGrp="1"/>
          </p:cNvSpPr>
          <p:nvPr>
            <p:ph type="body" sz="quarter" idx="16"/>
          </p:nvPr>
        </p:nvSpPr>
        <p:spPr>
          <a:xfrm>
            <a:off x="1173731" y="3713779"/>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a:t>Edit Master text styles</a:t>
            </a:r>
          </a:p>
          <a:p>
            <a:pPr lvl="1"/>
            <a:r>
              <a:rPr lang="en-US"/>
              <a:t>Second level</a:t>
            </a:r>
          </a:p>
        </p:txBody>
      </p:sp>
      <p:sp>
        <p:nvSpPr>
          <p:cNvPr id="31" name="Text Placeholder 27">
            <a:extLst>
              <a:ext uri="{FF2B5EF4-FFF2-40B4-BE49-F238E27FC236}">
                <a16:creationId xmlns:a16="http://schemas.microsoft.com/office/drawing/2014/main" id="{F124FBBA-1393-004A-99D8-E55F18E3377C}"/>
              </a:ext>
            </a:extLst>
          </p:cNvPr>
          <p:cNvSpPr>
            <a:spLocks noGrp="1"/>
          </p:cNvSpPr>
          <p:nvPr>
            <p:ph type="body" sz="quarter" idx="17"/>
          </p:nvPr>
        </p:nvSpPr>
        <p:spPr>
          <a:xfrm>
            <a:off x="1173730" y="2421930"/>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a:t>Edit Master text styles</a:t>
            </a:r>
          </a:p>
          <a:p>
            <a:pPr lvl="1"/>
            <a:r>
              <a:rPr lang="en-US"/>
              <a:t>Second level</a:t>
            </a:r>
          </a:p>
        </p:txBody>
      </p:sp>
      <p:sp>
        <p:nvSpPr>
          <p:cNvPr id="32" name="Text Placeholder 27">
            <a:extLst>
              <a:ext uri="{FF2B5EF4-FFF2-40B4-BE49-F238E27FC236}">
                <a16:creationId xmlns:a16="http://schemas.microsoft.com/office/drawing/2014/main" id="{ADD44797-1CA4-0E4F-A7ED-C8D85A4300A5}"/>
              </a:ext>
            </a:extLst>
          </p:cNvPr>
          <p:cNvSpPr>
            <a:spLocks noGrp="1"/>
          </p:cNvSpPr>
          <p:nvPr>
            <p:ph type="body" sz="quarter" idx="18"/>
          </p:nvPr>
        </p:nvSpPr>
        <p:spPr>
          <a:xfrm>
            <a:off x="8538805" y="500583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a:t>Edit Master text styles</a:t>
            </a:r>
          </a:p>
          <a:p>
            <a:pPr lvl="1"/>
            <a:r>
              <a:rPr lang="en-US"/>
              <a:t>Second level</a:t>
            </a:r>
          </a:p>
        </p:txBody>
      </p:sp>
      <p:sp>
        <p:nvSpPr>
          <p:cNvPr id="33" name="Text Placeholder 27">
            <a:extLst>
              <a:ext uri="{FF2B5EF4-FFF2-40B4-BE49-F238E27FC236}">
                <a16:creationId xmlns:a16="http://schemas.microsoft.com/office/drawing/2014/main" id="{4F5E9C07-67ED-364E-9F31-24100542F9F7}"/>
              </a:ext>
            </a:extLst>
          </p:cNvPr>
          <p:cNvSpPr>
            <a:spLocks noGrp="1"/>
          </p:cNvSpPr>
          <p:nvPr>
            <p:ph type="body" sz="quarter" idx="19"/>
          </p:nvPr>
        </p:nvSpPr>
        <p:spPr>
          <a:xfrm>
            <a:off x="8538805" y="371398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a:t>Edit Master text styles</a:t>
            </a:r>
          </a:p>
          <a:p>
            <a:pPr lvl="1"/>
            <a:r>
              <a:rPr lang="en-US"/>
              <a:t>Second level</a:t>
            </a:r>
          </a:p>
        </p:txBody>
      </p:sp>
      <p:sp>
        <p:nvSpPr>
          <p:cNvPr id="34" name="Text Placeholder 27">
            <a:extLst>
              <a:ext uri="{FF2B5EF4-FFF2-40B4-BE49-F238E27FC236}">
                <a16:creationId xmlns:a16="http://schemas.microsoft.com/office/drawing/2014/main" id="{2F00007C-60B2-CA49-BF19-0079BC9A0336}"/>
              </a:ext>
            </a:extLst>
          </p:cNvPr>
          <p:cNvSpPr>
            <a:spLocks noGrp="1"/>
          </p:cNvSpPr>
          <p:nvPr>
            <p:ph type="body" sz="quarter" idx="20"/>
          </p:nvPr>
        </p:nvSpPr>
        <p:spPr>
          <a:xfrm>
            <a:off x="8538804" y="2422139"/>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a:t>Edit Master text styles</a:t>
            </a:r>
          </a:p>
          <a:p>
            <a:pPr lvl="1"/>
            <a:r>
              <a:rPr lang="en-US"/>
              <a:t>Second level</a:t>
            </a:r>
          </a:p>
        </p:txBody>
      </p:sp>
      <p:sp>
        <p:nvSpPr>
          <p:cNvPr id="4" name="Footer Placeholder 3">
            <a:extLst>
              <a:ext uri="{FF2B5EF4-FFF2-40B4-BE49-F238E27FC236}">
                <a16:creationId xmlns:a16="http://schemas.microsoft.com/office/drawing/2014/main" id="{5FFAC037-72EA-DA43-A67B-07E2437BFD48}"/>
              </a:ext>
            </a:extLst>
          </p:cNvPr>
          <p:cNvSpPr>
            <a:spLocks noGrp="1"/>
          </p:cNvSpPr>
          <p:nvPr>
            <p:ph type="ftr" sz="quarter" idx="21"/>
          </p:nvPr>
        </p:nvSpPr>
        <p:spPr/>
        <p:txBody>
          <a:bodyPr/>
          <a:lstStyle/>
          <a:p>
            <a:r>
              <a:rPr lang="en-US"/>
              <a:t>Footer</a:t>
            </a:r>
          </a:p>
        </p:txBody>
      </p:sp>
    </p:spTree>
    <p:extLst>
      <p:ext uri="{BB962C8B-B14F-4D97-AF65-F5344CB8AC3E}">
        <p14:creationId xmlns:p14="http://schemas.microsoft.com/office/powerpoint/2010/main" val="2964035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CHART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22298" y="1898164"/>
            <a:ext cx="6300894" cy="3556000"/>
          </a:xfrm>
          <a:prstGeom prst="rect">
            <a:avLst/>
          </a:prstGeom>
        </p:spPr>
        <p:txBody>
          <a:bodyPr anchor="ctr"/>
          <a:lstStyle>
            <a:lvl1pPr marL="0" indent="0" algn="l">
              <a:lnSpc>
                <a:spcPct val="150000"/>
              </a:lnSpc>
              <a:buNone/>
              <a:defRPr sz="1900">
                <a:solidFill>
                  <a:schemeClr val="tx1"/>
                </a:solidFill>
                <a:latin typeface="+mn-lt"/>
              </a:defRPr>
            </a:lvl1pPr>
          </a:lstStyle>
          <a:p>
            <a:pPr lvl="0"/>
            <a:endParaRPr lang="en-US"/>
          </a:p>
        </p:txBody>
      </p:sp>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a:t>Click to edit Master title style</a:t>
            </a:r>
          </a:p>
        </p:txBody>
      </p:sp>
      <p:sp>
        <p:nvSpPr>
          <p:cNvPr id="20" name="Chart Placeholder 19">
            <a:extLst>
              <a:ext uri="{FF2B5EF4-FFF2-40B4-BE49-F238E27FC236}">
                <a16:creationId xmlns:a16="http://schemas.microsoft.com/office/drawing/2014/main" id="{DB6197CF-C3DD-594E-BB1B-7B07D7495D0C}"/>
              </a:ext>
            </a:extLst>
          </p:cNvPr>
          <p:cNvSpPr>
            <a:spLocks noGrp="1"/>
          </p:cNvSpPr>
          <p:nvPr>
            <p:ph type="chart" sz="quarter" idx="13"/>
          </p:nvPr>
        </p:nvSpPr>
        <p:spPr>
          <a:xfrm>
            <a:off x="685800" y="1898164"/>
            <a:ext cx="4435773" cy="3556000"/>
          </a:xfrm>
        </p:spPr>
        <p:txBody>
          <a:bodyPr/>
          <a:lstStyle/>
          <a:p>
            <a:endParaRPr lang="en-US"/>
          </a:p>
        </p:txBody>
      </p:sp>
      <p:sp>
        <p:nvSpPr>
          <p:cNvPr id="7" name="Slide Number Placeholder 6">
            <a:extLst>
              <a:ext uri="{FF2B5EF4-FFF2-40B4-BE49-F238E27FC236}">
                <a16:creationId xmlns:a16="http://schemas.microsoft.com/office/drawing/2014/main" id="{5BEC92AC-3BB2-0643-954A-0D62DA3CAFB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Footer Placeholder 3">
            <a:extLst>
              <a:ext uri="{FF2B5EF4-FFF2-40B4-BE49-F238E27FC236}">
                <a16:creationId xmlns:a16="http://schemas.microsoft.com/office/drawing/2014/main" id="{4994B978-C3C7-734F-B333-2F36FF25B2A6}"/>
              </a:ext>
            </a:extLst>
          </p:cNvPr>
          <p:cNvSpPr>
            <a:spLocks noGrp="1"/>
          </p:cNvSpPr>
          <p:nvPr>
            <p:ph type="ftr" sz="quarter" idx="16"/>
          </p:nvPr>
        </p:nvSpPr>
        <p:spPr/>
        <p:txBody>
          <a:bodyPr/>
          <a:lstStyle/>
          <a:p>
            <a:r>
              <a:rPr lang="en-US"/>
              <a:t>Footer</a:t>
            </a:r>
          </a:p>
        </p:txBody>
      </p:sp>
    </p:spTree>
    <p:extLst>
      <p:ext uri="{BB962C8B-B14F-4D97-AF65-F5344CB8AC3E}">
        <p14:creationId xmlns:p14="http://schemas.microsoft.com/office/powerpoint/2010/main" val="605264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 CHART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p:nvPr>
        </p:nvSpPr>
        <p:spPr>
          <a:xfrm>
            <a:off x="24475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a:t>Edit Master text styles</a:t>
            </a:r>
          </a:p>
          <a:p>
            <a:pPr lvl="1"/>
            <a:r>
              <a:rPr lang="en-US"/>
              <a:t>Second level</a:t>
            </a:r>
          </a:p>
        </p:txBody>
      </p:sp>
      <p:sp>
        <p:nvSpPr>
          <p:cNvPr id="37" name="Text Placeholder 27">
            <a:extLst>
              <a:ext uri="{FF2B5EF4-FFF2-40B4-BE49-F238E27FC236}">
                <a16:creationId xmlns:a16="http://schemas.microsoft.com/office/drawing/2014/main" id="{6F9F0542-1195-264E-89B8-E164B58C5A5C}"/>
              </a:ext>
            </a:extLst>
          </p:cNvPr>
          <p:cNvSpPr>
            <a:spLocks noGrp="1"/>
          </p:cNvSpPr>
          <p:nvPr>
            <p:ph type="body" sz="quarter" idx="16"/>
          </p:nvPr>
        </p:nvSpPr>
        <p:spPr>
          <a:xfrm>
            <a:off x="24475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a:t>Edit Master text styles</a:t>
            </a:r>
          </a:p>
          <a:p>
            <a:pPr lvl="1"/>
            <a:r>
              <a:rPr lang="en-US"/>
              <a:t>Second level</a:t>
            </a:r>
          </a:p>
        </p:txBody>
      </p:sp>
      <p:sp>
        <p:nvSpPr>
          <p:cNvPr id="38" name="Text Placeholder 27">
            <a:extLst>
              <a:ext uri="{FF2B5EF4-FFF2-40B4-BE49-F238E27FC236}">
                <a16:creationId xmlns:a16="http://schemas.microsoft.com/office/drawing/2014/main" id="{B2F4BAC6-C8D5-E543-80C4-089186357BB7}"/>
              </a:ext>
            </a:extLst>
          </p:cNvPr>
          <p:cNvSpPr>
            <a:spLocks noGrp="1"/>
          </p:cNvSpPr>
          <p:nvPr>
            <p:ph type="body" sz="quarter" idx="17"/>
          </p:nvPr>
        </p:nvSpPr>
        <p:spPr>
          <a:xfrm>
            <a:off x="82387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a:t>Edit Master text styles</a:t>
            </a:r>
          </a:p>
          <a:p>
            <a:pPr lvl="1"/>
            <a:r>
              <a:rPr lang="en-US"/>
              <a:t>Second level</a:t>
            </a:r>
          </a:p>
        </p:txBody>
      </p:sp>
      <p:sp>
        <p:nvSpPr>
          <p:cNvPr id="39" name="Text Placeholder 27">
            <a:extLst>
              <a:ext uri="{FF2B5EF4-FFF2-40B4-BE49-F238E27FC236}">
                <a16:creationId xmlns:a16="http://schemas.microsoft.com/office/drawing/2014/main" id="{6D03709F-C398-0646-A61C-23669DD686E0}"/>
              </a:ext>
            </a:extLst>
          </p:cNvPr>
          <p:cNvSpPr>
            <a:spLocks noGrp="1"/>
          </p:cNvSpPr>
          <p:nvPr>
            <p:ph type="body" sz="quarter" idx="18"/>
          </p:nvPr>
        </p:nvSpPr>
        <p:spPr>
          <a:xfrm>
            <a:off x="82387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a:t>Edit Master text styles</a:t>
            </a:r>
          </a:p>
          <a:p>
            <a:pPr lvl="1"/>
            <a:r>
              <a:rPr lang="en-US"/>
              <a:t>Second level</a:t>
            </a:r>
          </a:p>
        </p:txBody>
      </p:sp>
      <p:sp>
        <p:nvSpPr>
          <p:cNvPr id="41" name="Chart Placeholder 39">
            <a:extLst>
              <a:ext uri="{FF2B5EF4-FFF2-40B4-BE49-F238E27FC236}">
                <a16:creationId xmlns:a16="http://schemas.microsoft.com/office/drawing/2014/main" id="{37FD8234-26A8-B64E-B9F7-6E950095F728}"/>
              </a:ext>
            </a:extLst>
          </p:cNvPr>
          <p:cNvSpPr>
            <a:spLocks noGrp="1"/>
          </p:cNvSpPr>
          <p:nvPr>
            <p:ph type="chart" sz="quarter" idx="20"/>
          </p:nvPr>
        </p:nvSpPr>
        <p:spPr>
          <a:xfrm>
            <a:off x="6477000" y="1910119"/>
            <a:ext cx="1574800" cy="1540398"/>
          </a:xfrm>
        </p:spPr>
        <p:txBody>
          <a:bodyPr/>
          <a:lstStyle/>
          <a:p>
            <a:endParaRPr lang="en-US"/>
          </a:p>
        </p:txBody>
      </p:sp>
      <p:sp>
        <p:nvSpPr>
          <p:cNvPr id="42" name="Chart Placeholder 39">
            <a:extLst>
              <a:ext uri="{FF2B5EF4-FFF2-40B4-BE49-F238E27FC236}">
                <a16:creationId xmlns:a16="http://schemas.microsoft.com/office/drawing/2014/main" id="{82573EE2-7E5D-6848-9B84-3BBB1016ACFB}"/>
              </a:ext>
            </a:extLst>
          </p:cNvPr>
          <p:cNvSpPr>
            <a:spLocks noGrp="1"/>
          </p:cNvSpPr>
          <p:nvPr>
            <p:ph type="chart" sz="quarter" idx="21"/>
          </p:nvPr>
        </p:nvSpPr>
        <p:spPr>
          <a:xfrm>
            <a:off x="6477000" y="3944714"/>
            <a:ext cx="1574800" cy="1540398"/>
          </a:xfrm>
        </p:spPr>
        <p:txBody>
          <a:bodyPr/>
          <a:lstStyle/>
          <a:p>
            <a:endParaRPr lang="en-US"/>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3942120"/>
            <a:ext cx="1574800" cy="1540398"/>
          </a:xfrm>
        </p:spPr>
        <p:txBody>
          <a:bodyPr/>
          <a:lstStyle/>
          <a:p>
            <a:endParaRPr lang="en-US"/>
          </a:p>
        </p:txBody>
      </p:sp>
      <p:sp>
        <p:nvSpPr>
          <p:cNvPr id="44" name="Chart Placeholder 39">
            <a:extLst>
              <a:ext uri="{FF2B5EF4-FFF2-40B4-BE49-F238E27FC236}">
                <a16:creationId xmlns:a16="http://schemas.microsoft.com/office/drawing/2014/main" id="{EE41E718-1070-B34A-82FC-ECB080E3CE82}"/>
              </a:ext>
            </a:extLst>
          </p:cNvPr>
          <p:cNvSpPr>
            <a:spLocks noGrp="1"/>
          </p:cNvSpPr>
          <p:nvPr>
            <p:ph type="chart" sz="quarter" idx="19"/>
          </p:nvPr>
        </p:nvSpPr>
        <p:spPr>
          <a:xfrm>
            <a:off x="685800" y="1910119"/>
            <a:ext cx="1574800" cy="1540398"/>
          </a:xfrm>
        </p:spPr>
        <p:txBody>
          <a:bodyPr/>
          <a:lstStyle/>
          <a:p>
            <a:endParaRPr lang="en-US"/>
          </a:p>
        </p:txBody>
      </p:sp>
      <p:sp>
        <p:nvSpPr>
          <p:cNvPr id="6" name="Slide Number Placeholder 5">
            <a:extLst>
              <a:ext uri="{FF2B5EF4-FFF2-40B4-BE49-F238E27FC236}">
                <a16:creationId xmlns:a16="http://schemas.microsoft.com/office/drawing/2014/main" id="{ADABAEA5-84D2-3448-BDB9-DD6228892D25}"/>
              </a:ext>
            </a:extLst>
          </p:cNvPr>
          <p:cNvSpPr>
            <a:spLocks noGrp="1"/>
          </p:cNvSpPr>
          <p:nvPr>
            <p:ph type="sldNum" sz="quarter" idx="2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Footer Placeholder 3">
            <a:extLst>
              <a:ext uri="{FF2B5EF4-FFF2-40B4-BE49-F238E27FC236}">
                <a16:creationId xmlns:a16="http://schemas.microsoft.com/office/drawing/2014/main" id="{0A1CFC95-E24F-974F-BF57-DEBBD05168BE}"/>
              </a:ext>
            </a:extLst>
          </p:cNvPr>
          <p:cNvSpPr>
            <a:spLocks noGrp="1"/>
          </p:cNvSpPr>
          <p:nvPr>
            <p:ph type="ftr" sz="quarter" idx="25"/>
          </p:nvPr>
        </p:nvSpPr>
        <p:spPr/>
        <p:txBody>
          <a:bodyPr/>
          <a:lstStyle/>
          <a:p>
            <a:r>
              <a:rPr lang="en-US"/>
              <a:t>Footer</a:t>
            </a:r>
          </a:p>
        </p:txBody>
      </p:sp>
    </p:spTree>
    <p:extLst>
      <p:ext uri="{BB962C8B-B14F-4D97-AF65-F5344CB8AC3E}">
        <p14:creationId xmlns:p14="http://schemas.microsoft.com/office/powerpoint/2010/main" val="2693589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CHART - 4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hasCustomPrompt="1"/>
          </p:nvPr>
        </p:nvSpPr>
        <p:spPr>
          <a:xfrm>
            <a:off x="686728"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Headline</a:t>
            </a:r>
          </a:p>
          <a:p>
            <a:pPr lvl="1"/>
            <a:r>
              <a:rPr lang="en-US"/>
              <a:t>Second level</a:t>
            </a:r>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1609344"/>
            <a:ext cx="2625256" cy="2406909"/>
          </a:xfrm>
        </p:spPr>
        <p:txBody>
          <a:bodyPr/>
          <a:lstStyle/>
          <a:p>
            <a:endParaRPr lang="en-US"/>
          </a:p>
        </p:txBody>
      </p:sp>
      <p:sp>
        <p:nvSpPr>
          <p:cNvPr id="51" name="Text Placeholder 27">
            <a:extLst>
              <a:ext uri="{FF2B5EF4-FFF2-40B4-BE49-F238E27FC236}">
                <a16:creationId xmlns:a16="http://schemas.microsoft.com/office/drawing/2014/main" id="{46FDA947-73DB-7644-BCD3-7A4FF602AAC4}"/>
              </a:ext>
            </a:extLst>
          </p:cNvPr>
          <p:cNvSpPr>
            <a:spLocks noGrp="1"/>
          </p:cNvSpPr>
          <p:nvPr>
            <p:ph type="body" sz="quarter" idx="23" hasCustomPrompt="1"/>
          </p:nvPr>
        </p:nvSpPr>
        <p:spPr>
          <a:xfrm>
            <a:off x="351137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Headline</a:t>
            </a:r>
          </a:p>
          <a:p>
            <a:pPr lvl="1"/>
            <a:r>
              <a:rPr lang="en-US"/>
              <a:t>Second level</a:t>
            </a:r>
          </a:p>
        </p:txBody>
      </p:sp>
      <p:sp>
        <p:nvSpPr>
          <p:cNvPr id="52" name="Text Placeholder 27">
            <a:extLst>
              <a:ext uri="{FF2B5EF4-FFF2-40B4-BE49-F238E27FC236}">
                <a16:creationId xmlns:a16="http://schemas.microsoft.com/office/drawing/2014/main" id="{EA28099A-641E-2C45-8167-DEB1C96EEB5E}"/>
              </a:ext>
            </a:extLst>
          </p:cNvPr>
          <p:cNvSpPr>
            <a:spLocks noGrp="1"/>
          </p:cNvSpPr>
          <p:nvPr>
            <p:ph type="body" sz="quarter" idx="24" hasCustomPrompt="1"/>
          </p:nvPr>
        </p:nvSpPr>
        <p:spPr>
          <a:xfrm>
            <a:off x="634703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Headline</a:t>
            </a:r>
          </a:p>
          <a:p>
            <a:pPr lvl="1"/>
            <a:r>
              <a:rPr lang="en-US"/>
              <a:t>Second level</a:t>
            </a:r>
          </a:p>
        </p:txBody>
      </p:sp>
      <p:sp>
        <p:nvSpPr>
          <p:cNvPr id="53" name="Text Placeholder 27">
            <a:extLst>
              <a:ext uri="{FF2B5EF4-FFF2-40B4-BE49-F238E27FC236}">
                <a16:creationId xmlns:a16="http://schemas.microsoft.com/office/drawing/2014/main" id="{05767FB1-259F-CD4C-8930-A32EC867572F}"/>
              </a:ext>
            </a:extLst>
          </p:cNvPr>
          <p:cNvSpPr>
            <a:spLocks noGrp="1"/>
          </p:cNvSpPr>
          <p:nvPr>
            <p:ph type="body" sz="quarter" idx="25" hasCustomPrompt="1"/>
          </p:nvPr>
        </p:nvSpPr>
        <p:spPr>
          <a:xfrm>
            <a:off x="9197936"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Headline</a:t>
            </a:r>
          </a:p>
          <a:p>
            <a:pPr lvl="1"/>
            <a:r>
              <a:rPr lang="en-US"/>
              <a:t>Second level</a:t>
            </a:r>
          </a:p>
        </p:txBody>
      </p:sp>
      <p:sp>
        <p:nvSpPr>
          <p:cNvPr id="54" name="Chart Placeholder 39">
            <a:extLst>
              <a:ext uri="{FF2B5EF4-FFF2-40B4-BE49-F238E27FC236}">
                <a16:creationId xmlns:a16="http://schemas.microsoft.com/office/drawing/2014/main" id="{76AAADEF-685C-1A49-90B6-A1C9039486A8}"/>
              </a:ext>
            </a:extLst>
          </p:cNvPr>
          <p:cNvSpPr>
            <a:spLocks noGrp="1"/>
          </p:cNvSpPr>
          <p:nvPr>
            <p:ph type="chart" sz="quarter" idx="26"/>
          </p:nvPr>
        </p:nvSpPr>
        <p:spPr>
          <a:xfrm>
            <a:off x="3511370" y="1609344"/>
            <a:ext cx="2625256" cy="2406909"/>
          </a:xfrm>
        </p:spPr>
        <p:txBody>
          <a:bodyPr/>
          <a:lstStyle/>
          <a:p>
            <a:endParaRPr lang="en-US"/>
          </a:p>
        </p:txBody>
      </p:sp>
      <p:sp>
        <p:nvSpPr>
          <p:cNvPr id="56" name="Chart Placeholder 39">
            <a:extLst>
              <a:ext uri="{FF2B5EF4-FFF2-40B4-BE49-F238E27FC236}">
                <a16:creationId xmlns:a16="http://schemas.microsoft.com/office/drawing/2014/main" id="{86D064D9-8D41-4E4B-A98D-E19109B08A4E}"/>
              </a:ext>
            </a:extLst>
          </p:cNvPr>
          <p:cNvSpPr>
            <a:spLocks noGrp="1"/>
          </p:cNvSpPr>
          <p:nvPr>
            <p:ph type="chart" sz="quarter" idx="28"/>
          </p:nvPr>
        </p:nvSpPr>
        <p:spPr>
          <a:xfrm>
            <a:off x="9197936" y="1609344"/>
            <a:ext cx="2625256" cy="2406909"/>
          </a:xfrm>
        </p:spPr>
        <p:txBody>
          <a:bodyPr/>
          <a:lstStyle/>
          <a:p>
            <a:endParaRPr lang="en-US"/>
          </a:p>
        </p:txBody>
      </p:sp>
      <p:sp>
        <p:nvSpPr>
          <p:cNvPr id="57" name="Chart Placeholder 39">
            <a:extLst>
              <a:ext uri="{FF2B5EF4-FFF2-40B4-BE49-F238E27FC236}">
                <a16:creationId xmlns:a16="http://schemas.microsoft.com/office/drawing/2014/main" id="{6ACD5DE6-FB20-694D-A132-4450B8519169}"/>
              </a:ext>
            </a:extLst>
          </p:cNvPr>
          <p:cNvSpPr>
            <a:spLocks noGrp="1"/>
          </p:cNvSpPr>
          <p:nvPr>
            <p:ph type="chart" sz="quarter" idx="29"/>
          </p:nvPr>
        </p:nvSpPr>
        <p:spPr>
          <a:xfrm>
            <a:off x="6347030" y="1609344"/>
            <a:ext cx="2625256" cy="2406909"/>
          </a:xfrm>
        </p:spPr>
        <p:txBody>
          <a:bodyPr/>
          <a:lstStyle/>
          <a:p>
            <a:endParaRPr lang="en-US"/>
          </a:p>
        </p:txBody>
      </p:sp>
      <p:sp>
        <p:nvSpPr>
          <p:cNvPr id="6" name="Slide Number Placeholder 5">
            <a:extLst>
              <a:ext uri="{FF2B5EF4-FFF2-40B4-BE49-F238E27FC236}">
                <a16:creationId xmlns:a16="http://schemas.microsoft.com/office/drawing/2014/main" id="{C928913D-505F-A143-B3D7-488C293423B3}"/>
              </a:ext>
            </a:extLst>
          </p:cNvPr>
          <p:cNvSpPr>
            <a:spLocks noGrp="1"/>
          </p:cNvSpPr>
          <p:nvPr>
            <p:ph type="sldNum" sz="quarter" idx="3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Footer Placeholder 3">
            <a:extLst>
              <a:ext uri="{FF2B5EF4-FFF2-40B4-BE49-F238E27FC236}">
                <a16:creationId xmlns:a16="http://schemas.microsoft.com/office/drawing/2014/main" id="{8615D6EA-5456-9F44-8B94-12C49A32C4DE}"/>
              </a:ext>
            </a:extLst>
          </p:cNvPr>
          <p:cNvSpPr>
            <a:spLocks noGrp="1"/>
          </p:cNvSpPr>
          <p:nvPr>
            <p:ph type="ftr" sz="quarter" idx="32"/>
          </p:nvPr>
        </p:nvSpPr>
        <p:spPr/>
        <p:txBody>
          <a:bodyPr/>
          <a:lstStyle/>
          <a:p>
            <a:r>
              <a:rPr lang="en-US"/>
              <a:t>Footer</a:t>
            </a:r>
          </a:p>
        </p:txBody>
      </p:sp>
    </p:spTree>
    <p:extLst>
      <p:ext uri="{BB962C8B-B14F-4D97-AF65-F5344CB8AC3E}">
        <p14:creationId xmlns:p14="http://schemas.microsoft.com/office/powerpoint/2010/main" val="424053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id="{18ADFBAD-A121-FB45-96AD-EAF4B36577EF}"/>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C239BFA4-D7B6-9B4A-93F6-99304EE34FFD}"/>
              </a:ext>
            </a:extLst>
          </p:cNvPr>
          <p:cNvSpPr/>
          <p:nvPr userDrawn="1"/>
        </p:nvSpPr>
        <p:spPr>
          <a:xfrm>
            <a:off x="0" y="0"/>
            <a:ext cx="48554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75E97C-B052-384C-A733-4ABC985B7F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276" y="1449324"/>
            <a:ext cx="2764911" cy="3959352"/>
          </a:xfrm>
          <a:prstGeom prst="rect">
            <a:avLst/>
          </a:prstGeom>
        </p:spPr>
      </p:pic>
    </p:spTree>
    <p:extLst>
      <p:ext uri="{BB962C8B-B14F-4D97-AF65-F5344CB8AC3E}">
        <p14:creationId xmlns:p14="http://schemas.microsoft.com/office/powerpoint/2010/main" val="2800142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9" name="Text Placeholder 27">
            <a:extLst>
              <a:ext uri="{FF2B5EF4-FFF2-40B4-BE49-F238E27FC236}">
                <a16:creationId xmlns:a16="http://schemas.microsoft.com/office/drawing/2014/main" id="{F0B3B90F-385D-7B43-9181-60D83DE3F255}"/>
              </a:ext>
            </a:extLst>
          </p:cNvPr>
          <p:cNvSpPr>
            <a:spLocks noGrp="1"/>
          </p:cNvSpPr>
          <p:nvPr>
            <p:ph type="body" sz="quarter" idx="15"/>
          </p:nvPr>
        </p:nvSpPr>
        <p:spPr>
          <a:xfrm>
            <a:off x="685800" y="1463040"/>
            <a:ext cx="2962679" cy="4572000"/>
          </a:xfrm>
        </p:spPr>
        <p:txBody>
          <a:bodyPr anchor="ctr"/>
          <a:lstStyle>
            <a:lvl1pPr>
              <a:defRPr>
                <a:solidFill>
                  <a:schemeClr val="tx1"/>
                </a:solidFill>
                <a:latin typeface="+mj-lt"/>
              </a:defRPr>
            </a:lvl1pPr>
            <a:lvl2pPr marL="0" indent="0">
              <a:buNone/>
              <a:defRPr sz="1600"/>
            </a:lvl2pPr>
            <a:lvl3pPr>
              <a:defRPr/>
            </a:lvl3pPr>
            <a:lvl4pPr>
              <a:defRPr/>
            </a:lvl4pPr>
            <a:lvl5pPr>
              <a:defRPr/>
            </a:lvl5pPr>
          </a:lstStyle>
          <a:p>
            <a:pPr lvl="0"/>
            <a:r>
              <a:rPr lang="en-US"/>
              <a:t>Edit Master text styles</a:t>
            </a:r>
          </a:p>
          <a:p>
            <a:pPr lvl="1"/>
            <a:r>
              <a:rPr lang="en-US"/>
              <a:t>Second level</a:t>
            </a:r>
          </a:p>
        </p:txBody>
      </p:sp>
      <p:sp>
        <p:nvSpPr>
          <p:cNvPr id="11" name="Content Placeholder 10">
            <a:extLst>
              <a:ext uri="{FF2B5EF4-FFF2-40B4-BE49-F238E27FC236}">
                <a16:creationId xmlns:a16="http://schemas.microsoft.com/office/drawing/2014/main" id="{B0AE480B-8030-514C-9530-B6C2137A0507}"/>
              </a:ext>
            </a:extLst>
          </p:cNvPr>
          <p:cNvSpPr>
            <a:spLocks noGrp="1"/>
          </p:cNvSpPr>
          <p:nvPr>
            <p:ph sz="quarter" idx="16"/>
          </p:nvPr>
        </p:nvSpPr>
        <p:spPr>
          <a:xfrm>
            <a:off x="3848124" y="1463040"/>
            <a:ext cx="797506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770A29C-3289-1645-919C-16BC47E2F231}"/>
              </a:ext>
            </a:extLst>
          </p:cNvPr>
          <p:cNvSpPr>
            <a:spLocks noGrp="1"/>
          </p:cNvSpPr>
          <p:nvPr>
            <p:ph type="ftr" sz="quarter" idx="17"/>
          </p:nvPr>
        </p:nvSpPr>
        <p:spPr/>
        <p:txBody>
          <a:bodyPr/>
          <a:lstStyle/>
          <a:p>
            <a:r>
              <a:rPr lang="en-US"/>
              <a:t>Footer</a:t>
            </a:r>
          </a:p>
        </p:txBody>
      </p:sp>
    </p:spTree>
    <p:extLst>
      <p:ext uri="{BB962C8B-B14F-4D97-AF65-F5344CB8AC3E}">
        <p14:creationId xmlns:p14="http://schemas.microsoft.com/office/powerpoint/2010/main" val="166559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568-B2FC-C84F-AF54-D03C6B6384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3DDDB6-0133-7948-AD26-B6472C29D4CE}"/>
              </a:ext>
            </a:extLst>
          </p:cNvPr>
          <p:cNvSpPr>
            <a:spLocks noGrp="1"/>
          </p:cNvSpPr>
          <p:nvPr>
            <p:ph type="sldNum" sz="quarter" idx="10"/>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6" name="Table Placeholder 5">
            <a:extLst>
              <a:ext uri="{FF2B5EF4-FFF2-40B4-BE49-F238E27FC236}">
                <a16:creationId xmlns:a16="http://schemas.microsoft.com/office/drawing/2014/main" id="{34F3D7FE-A33C-464D-9539-BC252464839C}"/>
              </a:ext>
            </a:extLst>
          </p:cNvPr>
          <p:cNvSpPr>
            <a:spLocks noGrp="1"/>
          </p:cNvSpPr>
          <p:nvPr>
            <p:ph type="tbl" sz="quarter" idx="12"/>
          </p:nvPr>
        </p:nvSpPr>
        <p:spPr>
          <a:xfrm>
            <a:off x="685800" y="1463040"/>
            <a:ext cx="11137392" cy="4572000"/>
          </a:xfrm>
        </p:spPr>
        <p:txBody>
          <a:bodyPr/>
          <a:lstStyle/>
          <a:p>
            <a:endParaRPr lang="en-US"/>
          </a:p>
        </p:txBody>
      </p:sp>
      <p:sp>
        <p:nvSpPr>
          <p:cNvPr id="5" name="Footer Placeholder 4">
            <a:extLst>
              <a:ext uri="{FF2B5EF4-FFF2-40B4-BE49-F238E27FC236}">
                <a16:creationId xmlns:a16="http://schemas.microsoft.com/office/drawing/2014/main" id="{08F94F34-B420-7B49-9959-5A07B2ECE2BB}"/>
              </a:ext>
            </a:extLst>
          </p:cNvPr>
          <p:cNvSpPr>
            <a:spLocks noGrp="1"/>
          </p:cNvSpPr>
          <p:nvPr>
            <p:ph type="ftr" sz="quarter" idx="13"/>
          </p:nvPr>
        </p:nvSpPr>
        <p:spPr/>
        <p:txBody>
          <a:bodyPr/>
          <a:lstStyle/>
          <a:p>
            <a:r>
              <a:rPr lang="en-US"/>
              <a:t>Footer</a:t>
            </a:r>
          </a:p>
        </p:txBody>
      </p:sp>
    </p:spTree>
    <p:extLst>
      <p:ext uri="{BB962C8B-B14F-4D97-AF65-F5344CB8AC3E}">
        <p14:creationId xmlns:p14="http://schemas.microsoft.com/office/powerpoint/2010/main" val="869242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a:solidFill>
            <a:schemeClr val="bg1"/>
          </a:solidFill>
        </p:spPr>
        <p:txBody>
          <a:bodyPr/>
          <a:lstStyle/>
          <a:p>
            <a:endParaRPr lang="uk-UA"/>
          </a:p>
        </p:txBody>
      </p:sp>
    </p:spTree>
    <p:extLst>
      <p:ext uri="{BB962C8B-B14F-4D97-AF65-F5344CB8AC3E}">
        <p14:creationId xmlns:p14="http://schemas.microsoft.com/office/powerpoint/2010/main" val="2714724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TEXT BLOCK (V3)">
    <p:spTree>
      <p:nvGrpSpPr>
        <p:cNvPr id="1" name=""/>
        <p:cNvGrpSpPr/>
        <p:nvPr/>
      </p:nvGrpSpPr>
      <p:grpSpPr>
        <a:xfrm>
          <a:off x="0" y="0"/>
          <a:ext cx="0" cy="0"/>
          <a:chOff x="0" y="0"/>
          <a:chExt cx="0" cy="0"/>
        </a:xfrm>
      </p:grpSpPr>
      <p:sp>
        <p:nvSpPr>
          <p:cNvPr id="5" name="Title 7"/>
          <p:cNvSpPr>
            <a:spLocks noGrp="1"/>
          </p:cNvSpPr>
          <p:nvPr>
            <p:ph type="title"/>
          </p:nvPr>
        </p:nvSpPr>
        <p:spPr>
          <a:xfrm>
            <a:off x="6650982" y="365760"/>
            <a:ext cx="5169162"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a:t>Click to edit Master title style</a:t>
            </a:r>
            <a:endParaRPr lang="uk-UA"/>
          </a:p>
        </p:txBody>
      </p:sp>
      <p:sp>
        <p:nvSpPr>
          <p:cNvPr id="6" name="Slide Number Placeholder 5">
            <a:extLst>
              <a:ext uri="{FF2B5EF4-FFF2-40B4-BE49-F238E27FC236}">
                <a16:creationId xmlns:a16="http://schemas.microsoft.com/office/drawing/2014/main" id="{7C5F4DA9-99C3-DA40-AEC7-6C07E358490B}"/>
              </a:ext>
            </a:extLst>
          </p:cNvPr>
          <p:cNvSpPr>
            <a:spLocks noGrp="1"/>
          </p:cNvSpPr>
          <p:nvPr>
            <p:ph type="sldNum" sz="quarter" idx="14"/>
          </p:nvPr>
        </p:nvSpPr>
        <p:spPr>
          <a:xfrm>
            <a:off x="11213592" y="6248400"/>
            <a:ext cx="609600" cy="304800"/>
          </a:xfr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7" name="Text Placeholder 9">
            <a:extLst>
              <a:ext uri="{FF2B5EF4-FFF2-40B4-BE49-F238E27FC236}">
                <a16:creationId xmlns:a16="http://schemas.microsoft.com/office/drawing/2014/main" id="{D95E7BD6-CFDA-F340-991C-181929B8D918}"/>
              </a:ext>
            </a:extLst>
          </p:cNvPr>
          <p:cNvSpPr>
            <a:spLocks noGrp="1"/>
          </p:cNvSpPr>
          <p:nvPr>
            <p:ph type="body" sz="quarter" idx="17"/>
          </p:nvPr>
        </p:nvSpPr>
        <p:spPr>
          <a:xfrm>
            <a:off x="6650982" y="1463040"/>
            <a:ext cx="5172210"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a:defRPr sz="1300"/>
            </a:lvl4pPr>
            <a:lvl5pPr marL="73155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2"/>
          </p:nvPr>
        </p:nvSpPr>
        <p:spPr>
          <a:xfrm>
            <a:off x="0" y="0"/>
            <a:ext cx="6096000" cy="6858000"/>
          </a:xfrm>
          <a:prstGeom prst="rect">
            <a:avLst/>
          </a:prstGeom>
          <a:solidFill>
            <a:schemeClr val="bg1"/>
          </a:solidFill>
        </p:spPr>
        <p:txBody>
          <a:bodyPr/>
          <a:lstStyle/>
          <a:p>
            <a:endParaRPr lang="uk-UA"/>
          </a:p>
        </p:txBody>
      </p:sp>
      <p:sp>
        <p:nvSpPr>
          <p:cNvPr id="2" name="Footer Placeholder 1">
            <a:extLst>
              <a:ext uri="{FF2B5EF4-FFF2-40B4-BE49-F238E27FC236}">
                <a16:creationId xmlns:a16="http://schemas.microsoft.com/office/drawing/2014/main" id="{BC6F2234-C703-BF49-AB51-2BA1A39E4FA4}"/>
              </a:ext>
            </a:extLst>
          </p:cNvPr>
          <p:cNvSpPr>
            <a:spLocks noGrp="1"/>
          </p:cNvSpPr>
          <p:nvPr>
            <p:ph type="ftr" sz="quarter" idx="18"/>
          </p:nvPr>
        </p:nvSpPr>
        <p:spPr>
          <a:xfrm>
            <a:off x="6650982" y="6248400"/>
            <a:ext cx="4562610" cy="304800"/>
          </a:xfrm>
        </p:spPr>
        <p:txBody>
          <a:bodyPr/>
          <a:lstStyle/>
          <a:p>
            <a:r>
              <a:rPr lang="en-US"/>
              <a:t>Footer</a:t>
            </a:r>
          </a:p>
        </p:txBody>
      </p:sp>
    </p:spTree>
    <p:extLst>
      <p:ext uri="{BB962C8B-B14F-4D97-AF65-F5344CB8AC3E}">
        <p14:creationId xmlns:p14="http://schemas.microsoft.com/office/powerpoint/2010/main" val="439763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 TEXT BLOCK (V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a:solidFill>
            <a:schemeClr val="bg1"/>
          </a:solidFill>
        </p:spPr>
        <p:txBody>
          <a:bodyPr/>
          <a:lstStyle/>
          <a:p>
            <a:endParaRPr lang="uk-UA"/>
          </a:p>
        </p:txBody>
      </p:sp>
      <p:sp>
        <p:nvSpPr>
          <p:cNvPr id="7" name="Title 7">
            <a:extLst>
              <a:ext uri="{FF2B5EF4-FFF2-40B4-BE49-F238E27FC236}">
                <a16:creationId xmlns:a16="http://schemas.microsoft.com/office/drawing/2014/main" id="{2AC8BC53-D372-9340-AD3B-26E013270DE1}"/>
              </a:ext>
            </a:extLst>
          </p:cNvPr>
          <p:cNvSpPr>
            <a:spLocks noGrp="1"/>
          </p:cNvSpPr>
          <p:nvPr>
            <p:ph type="title"/>
          </p:nvPr>
        </p:nvSpPr>
        <p:spPr>
          <a:xfrm>
            <a:off x="685800" y="365760"/>
            <a:ext cx="4867656"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a:t>Click to edit Master title style</a:t>
            </a:r>
            <a:endParaRPr lang="uk-UA"/>
          </a:p>
        </p:txBody>
      </p:sp>
      <p:sp>
        <p:nvSpPr>
          <p:cNvPr id="6" name="Text Placeholder 9">
            <a:extLst>
              <a:ext uri="{FF2B5EF4-FFF2-40B4-BE49-F238E27FC236}">
                <a16:creationId xmlns:a16="http://schemas.microsoft.com/office/drawing/2014/main" id="{99CD03F7-4CD1-534A-83B5-50A176E7E68A}"/>
              </a:ext>
            </a:extLst>
          </p:cNvPr>
          <p:cNvSpPr>
            <a:spLocks noGrp="1"/>
          </p:cNvSpPr>
          <p:nvPr>
            <p:ph type="body" sz="quarter" idx="16"/>
          </p:nvPr>
        </p:nvSpPr>
        <p:spPr>
          <a:xfrm>
            <a:off x="685800" y="1463040"/>
            <a:ext cx="4867656"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indent="-182889">
              <a:defRPr sz="1300"/>
            </a:lvl4pPr>
            <a:lvl5pPr marL="731557">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8" name="Slide Number Placeholder 5">
            <a:extLst>
              <a:ext uri="{FF2B5EF4-FFF2-40B4-BE49-F238E27FC236}">
                <a16:creationId xmlns:a16="http://schemas.microsoft.com/office/drawing/2014/main" id="{726BEF3D-754B-344D-9517-CB9D1A948101}"/>
              </a:ext>
            </a:extLst>
          </p:cNvPr>
          <p:cNvSpPr>
            <a:spLocks noGrp="1"/>
          </p:cNvSpPr>
          <p:nvPr>
            <p:ph type="sldNum" sz="quarter" idx="14"/>
          </p:nvPr>
        </p:nvSpPr>
        <p:spPr>
          <a:xfrm>
            <a:off x="682752" y="6248400"/>
            <a:ext cx="609600" cy="304800"/>
          </a:xfrm>
        </p:spPr>
        <p:txBody>
          <a:bodyPr/>
          <a:lstStyle>
            <a:lvl1pPr algn="l">
              <a:defRPr/>
            </a:lvl1p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Footer Placeholder 3">
            <a:extLst>
              <a:ext uri="{FF2B5EF4-FFF2-40B4-BE49-F238E27FC236}">
                <a16:creationId xmlns:a16="http://schemas.microsoft.com/office/drawing/2014/main" id="{52758B8D-0D12-1B48-9000-DA70A53612F5}"/>
              </a:ext>
            </a:extLst>
          </p:cNvPr>
          <p:cNvSpPr>
            <a:spLocks noGrp="1"/>
          </p:cNvSpPr>
          <p:nvPr>
            <p:ph type="ftr" sz="quarter" idx="17"/>
          </p:nvPr>
        </p:nvSpPr>
        <p:spPr>
          <a:xfrm>
            <a:off x="1292352" y="6248400"/>
            <a:ext cx="4261104" cy="304800"/>
          </a:xfrm>
        </p:spPr>
        <p:txBody>
          <a:bodyPr/>
          <a:lstStyle/>
          <a:p>
            <a:r>
              <a:rPr lang="en-US"/>
              <a:t>Footer</a:t>
            </a:r>
          </a:p>
        </p:txBody>
      </p:sp>
    </p:spTree>
    <p:extLst>
      <p:ext uri="{BB962C8B-B14F-4D97-AF65-F5344CB8AC3E}">
        <p14:creationId xmlns:p14="http://schemas.microsoft.com/office/powerpoint/2010/main" val="3209849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 TEXT BLOC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85800" y="1463040"/>
            <a:ext cx="5385816" cy="4572000"/>
          </a:xfrm>
          <a:prstGeom prst="rect">
            <a:avLst/>
          </a:prstGeom>
          <a:solidFill>
            <a:schemeClr val="bg1"/>
          </a:solidFill>
        </p:spPr>
        <p:txBody>
          <a:bodyPr/>
          <a:lstStyle/>
          <a:p>
            <a:endParaRPr lang="uk-UA"/>
          </a:p>
        </p:txBody>
      </p:sp>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8" name="Text Placeholder 9">
            <a:extLst>
              <a:ext uri="{FF2B5EF4-FFF2-40B4-BE49-F238E27FC236}">
                <a16:creationId xmlns:a16="http://schemas.microsoft.com/office/drawing/2014/main" id="{E0D427AA-A04C-0E4D-B280-C0A833942F97}"/>
              </a:ext>
            </a:extLst>
          </p:cNvPr>
          <p:cNvSpPr>
            <a:spLocks noGrp="1"/>
          </p:cNvSpPr>
          <p:nvPr>
            <p:ph type="body" sz="quarter" idx="17"/>
          </p:nvPr>
        </p:nvSpPr>
        <p:spPr>
          <a:xfrm>
            <a:off x="6437376" y="1463040"/>
            <a:ext cx="5385816"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C977738-D3E9-0E41-A51A-FBDB81C20B0A}"/>
              </a:ext>
            </a:extLst>
          </p:cNvPr>
          <p:cNvSpPr>
            <a:spLocks noGrp="1"/>
          </p:cNvSpPr>
          <p:nvPr>
            <p:ph type="ftr" sz="quarter" idx="18"/>
          </p:nvPr>
        </p:nvSpPr>
        <p:spPr/>
        <p:txBody>
          <a:bodyPr/>
          <a:lstStyle/>
          <a:p>
            <a:r>
              <a:rPr lang="en-US"/>
              <a:t>Footer</a:t>
            </a:r>
          </a:p>
        </p:txBody>
      </p:sp>
    </p:spTree>
    <p:extLst>
      <p:ext uri="{BB962C8B-B14F-4D97-AF65-F5344CB8AC3E}">
        <p14:creationId xmlns:p14="http://schemas.microsoft.com/office/powerpoint/2010/main" val="160893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 TEXT BLOCK (V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8" name="Picture Placeholder 2">
            <a:extLst>
              <a:ext uri="{FF2B5EF4-FFF2-40B4-BE49-F238E27FC236}">
                <a16:creationId xmlns:a16="http://schemas.microsoft.com/office/drawing/2014/main" id="{6FE2167D-CF80-2046-88F0-219004E18291}"/>
              </a:ext>
            </a:extLst>
          </p:cNvPr>
          <p:cNvSpPr>
            <a:spLocks noGrp="1"/>
          </p:cNvSpPr>
          <p:nvPr>
            <p:ph type="pic" sz="quarter" idx="11"/>
          </p:nvPr>
        </p:nvSpPr>
        <p:spPr>
          <a:xfrm>
            <a:off x="6437376" y="1463040"/>
            <a:ext cx="5385816" cy="4572000"/>
          </a:xfrm>
          <a:prstGeom prst="rect">
            <a:avLst/>
          </a:prstGeom>
          <a:solidFill>
            <a:schemeClr val="bg1"/>
          </a:solidFill>
        </p:spPr>
        <p:txBody>
          <a:bodyPr/>
          <a:lstStyle/>
          <a:p>
            <a:endParaRPr lang="uk-UA"/>
          </a:p>
        </p:txBody>
      </p:sp>
      <p:sp>
        <p:nvSpPr>
          <p:cNvPr id="9" name="Text Placeholder 9">
            <a:extLst>
              <a:ext uri="{FF2B5EF4-FFF2-40B4-BE49-F238E27FC236}">
                <a16:creationId xmlns:a16="http://schemas.microsoft.com/office/drawing/2014/main" id="{0374D6B0-3683-0F43-BCBE-FA68AC462773}"/>
              </a:ext>
            </a:extLst>
          </p:cNvPr>
          <p:cNvSpPr>
            <a:spLocks noGrp="1"/>
          </p:cNvSpPr>
          <p:nvPr>
            <p:ph type="body" sz="quarter" idx="16"/>
          </p:nvPr>
        </p:nvSpPr>
        <p:spPr>
          <a:xfrm>
            <a:off x="685798" y="1463040"/>
            <a:ext cx="5385817"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25B0DE0-530E-7046-A06F-F54E1163CD51}"/>
              </a:ext>
            </a:extLst>
          </p:cNvPr>
          <p:cNvSpPr>
            <a:spLocks noGrp="1"/>
          </p:cNvSpPr>
          <p:nvPr>
            <p:ph type="ftr" sz="quarter" idx="17"/>
          </p:nvPr>
        </p:nvSpPr>
        <p:spPr/>
        <p:txBody>
          <a:bodyPr/>
          <a:lstStyle/>
          <a:p>
            <a:r>
              <a:rPr lang="en-US"/>
              <a:t>Footer</a:t>
            </a:r>
          </a:p>
        </p:txBody>
      </p:sp>
    </p:spTree>
    <p:extLst>
      <p:ext uri="{BB962C8B-B14F-4D97-AF65-F5344CB8AC3E}">
        <p14:creationId xmlns:p14="http://schemas.microsoft.com/office/powerpoint/2010/main" val="1434169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S -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798" y="1463040"/>
            <a:ext cx="5385817" cy="4572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BE530C92-F786-7740-8D4F-856680EDC89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0EA65EE-8CDD-0246-8073-746AD7789607}"/>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9" name="Picture Placeholder 2">
            <a:extLst>
              <a:ext uri="{FF2B5EF4-FFF2-40B4-BE49-F238E27FC236}">
                <a16:creationId xmlns:a16="http://schemas.microsoft.com/office/drawing/2014/main" id="{C12A3D21-3D55-3943-87CD-C5F4444ECAF1}"/>
              </a:ext>
            </a:extLst>
          </p:cNvPr>
          <p:cNvSpPr>
            <a:spLocks noGrp="1"/>
          </p:cNvSpPr>
          <p:nvPr>
            <p:ph type="pic" sz="quarter" idx="16"/>
          </p:nvPr>
        </p:nvSpPr>
        <p:spPr>
          <a:xfrm>
            <a:off x="6437376" y="1463040"/>
            <a:ext cx="5385816" cy="4572000"/>
          </a:xfrm>
          <a:prstGeom prst="rect">
            <a:avLst/>
          </a:prstGeom>
          <a:solidFill>
            <a:schemeClr val="bg1"/>
          </a:solidFill>
          <a:effectLst/>
        </p:spPr>
        <p:txBody>
          <a:bodyPr/>
          <a:lstStyle>
            <a:lvl1pPr>
              <a:defRPr sz="1333"/>
            </a:lvl1pPr>
          </a:lstStyle>
          <a:p>
            <a:endParaRPr lang="uk-UA"/>
          </a:p>
        </p:txBody>
      </p:sp>
      <p:sp>
        <p:nvSpPr>
          <p:cNvPr id="3" name="Footer Placeholder 2">
            <a:extLst>
              <a:ext uri="{FF2B5EF4-FFF2-40B4-BE49-F238E27FC236}">
                <a16:creationId xmlns:a16="http://schemas.microsoft.com/office/drawing/2014/main" id="{C4B4F8AC-E355-3D43-B7E8-4007873DE798}"/>
              </a:ext>
            </a:extLst>
          </p:cNvPr>
          <p:cNvSpPr>
            <a:spLocks noGrp="1"/>
          </p:cNvSpPr>
          <p:nvPr>
            <p:ph type="ftr" sz="quarter" idx="17"/>
          </p:nvPr>
        </p:nvSpPr>
        <p:spPr/>
        <p:txBody>
          <a:bodyPr/>
          <a:lstStyle/>
          <a:p>
            <a:r>
              <a:rPr lang="en-US"/>
              <a:t>Footer</a:t>
            </a:r>
          </a:p>
        </p:txBody>
      </p:sp>
    </p:spTree>
    <p:extLst>
      <p:ext uri="{BB962C8B-B14F-4D97-AF65-F5344CB8AC3E}">
        <p14:creationId xmlns:p14="http://schemas.microsoft.com/office/powerpoint/2010/main" val="2428041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S + TEXT BOXES - 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464658" cy="1828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170C8558-0CAA-C941-8090-7BCA56E6B53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F99B54-C99E-FF43-ACA5-AED32EF9EEE7}"/>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13" name="Picture Placeholder 2">
            <a:extLst>
              <a:ext uri="{FF2B5EF4-FFF2-40B4-BE49-F238E27FC236}">
                <a16:creationId xmlns:a16="http://schemas.microsoft.com/office/drawing/2014/main" id="{C8BDBE08-B2D8-A149-AB49-A36081BB1FE6}"/>
              </a:ext>
            </a:extLst>
          </p:cNvPr>
          <p:cNvSpPr>
            <a:spLocks noGrp="1"/>
          </p:cNvSpPr>
          <p:nvPr>
            <p:ph type="pic" sz="quarter" idx="17"/>
          </p:nvPr>
        </p:nvSpPr>
        <p:spPr>
          <a:xfrm>
            <a:off x="8358534" y="1463040"/>
            <a:ext cx="3464658" cy="1828800"/>
          </a:xfrm>
          <a:prstGeom prst="rect">
            <a:avLst/>
          </a:prstGeom>
          <a:solidFill>
            <a:schemeClr val="bg1"/>
          </a:solidFill>
          <a:effectLst/>
        </p:spPr>
        <p:txBody>
          <a:bodyPr/>
          <a:lstStyle>
            <a:lvl1pPr>
              <a:defRPr sz="1333"/>
            </a:lvl1pPr>
          </a:lstStyle>
          <a:p>
            <a:endParaRPr lang="uk-UA"/>
          </a:p>
        </p:txBody>
      </p:sp>
      <p:sp>
        <p:nvSpPr>
          <p:cNvPr id="14" name="Picture Placeholder 2">
            <a:extLst>
              <a:ext uri="{FF2B5EF4-FFF2-40B4-BE49-F238E27FC236}">
                <a16:creationId xmlns:a16="http://schemas.microsoft.com/office/drawing/2014/main" id="{FFFD6FB1-7302-6040-BD88-BA00C9A9F537}"/>
              </a:ext>
            </a:extLst>
          </p:cNvPr>
          <p:cNvSpPr>
            <a:spLocks noGrp="1"/>
          </p:cNvSpPr>
          <p:nvPr>
            <p:ph type="pic" sz="quarter" idx="18"/>
          </p:nvPr>
        </p:nvSpPr>
        <p:spPr>
          <a:xfrm>
            <a:off x="4529193" y="1463040"/>
            <a:ext cx="3464658" cy="1828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id="{67836D9F-38D5-5148-926E-181D14364088}"/>
              </a:ext>
            </a:extLst>
          </p:cNvPr>
          <p:cNvSpPr>
            <a:spLocks noGrp="1"/>
          </p:cNvSpPr>
          <p:nvPr>
            <p:ph type="body" sz="quarter" idx="19"/>
          </p:nvPr>
        </p:nvSpPr>
        <p:spPr>
          <a:xfrm>
            <a:off x="685800" y="3632201"/>
            <a:ext cx="3464658" cy="2366264"/>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95C35A9-1555-294F-BA41-78569E573EAF}"/>
              </a:ext>
            </a:extLst>
          </p:cNvPr>
          <p:cNvSpPr>
            <a:spLocks noGrp="1"/>
          </p:cNvSpPr>
          <p:nvPr>
            <p:ph type="body" sz="quarter" idx="20"/>
          </p:nvPr>
        </p:nvSpPr>
        <p:spPr>
          <a:xfrm>
            <a:off x="4529193" y="3632200"/>
            <a:ext cx="3464658" cy="2366265"/>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049C6A-31E4-BE40-8338-EA004569CE7D}"/>
              </a:ext>
            </a:extLst>
          </p:cNvPr>
          <p:cNvSpPr>
            <a:spLocks noGrp="1"/>
          </p:cNvSpPr>
          <p:nvPr>
            <p:ph type="body" sz="quarter" idx="21"/>
          </p:nvPr>
        </p:nvSpPr>
        <p:spPr>
          <a:xfrm>
            <a:off x="8358534" y="3632199"/>
            <a:ext cx="3464658" cy="2366265"/>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B2D857A-15AC-8545-AC96-054E51B83F70}"/>
              </a:ext>
            </a:extLst>
          </p:cNvPr>
          <p:cNvSpPr>
            <a:spLocks noGrp="1"/>
          </p:cNvSpPr>
          <p:nvPr>
            <p:ph type="ftr" sz="quarter" idx="22"/>
          </p:nvPr>
        </p:nvSpPr>
        <p:spPr/>
        <p:txBody>
          <a:bodyPr/>
          <a:lstStyle/>
          <a:p>
            <a:r>
              <a:rPr lang="en-US"/>
              <a:t>Footer</a:t>
            </a:r>
          </a:p>
        </p:txBody>
      </p:sp>
    </p:spTree>
    <p:extLst>
      <p:ext uri="{BB962C8B-B14F-4D97-AF65-F5344CB8AC3E}">
        <p14:creationId xmlns:p14="http://schemas.microsoft.com/office/powerpoint/2010/main" val="2487601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S + TEXT BOXES - 3 (V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85799" y="1463040"/>
            <a:ext cx="3479933" cy="3352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247FD341-7C4C-AE49-B33A-DF813384C70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7D0FC7A-F706-C741-BFAE-4865D097C232}"/>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10" name="Picture Placeholder 2">
            <a:extLst>
              <a:ext uri="{FF2B5EF4-FFF2-40B4-BE49-F238E27FC236}">
                <a16:creationId xmlns:a16="http://schemas.microsoft.com/office/drawing/2014/main" id="{5EDDCDA2-38D1-CB4B-B35C-1BED1EB09DE2}"/>
              </a:ext>
            </a:extLst>
          </p:cNvPr>
          <p:cNvSpPr>
            <a:spLocks noGrp="1"/>
          </p:cNvSpPr>
          <p:nvPr>
            <p:ph type="pic" sz="quarter" idx="17"/>
          </p:nvPr>
        </p:nvSpPr>
        <p:spPr>
          <a:xfrm>
            <a:off x="8343258" y="1463040"/>
            <a:ext cx="3479933" cy="3352800"/>
          </a:xfrm>
          <a:prstGeom prst="rect">
            <a:avLst/>
          </a:prstGeom>
          <a:solidFill>
            <a:schemeClr val="bg1"/>
          </a:solidFill>
          <a:effectLst/>
        </p:spPr>
        <p:txBody>
          <a:bodyPr/>
          <a:lstStyle>
            <a:lvl1pPr>
              <a:defRPr sz="1333"/>
            </a:lvl1pPr>
          </a:lstStyle>
          <a:p>
            <a:endParaRPr lang="uk-UA"/>
          </a:p>
        </p:txBody>
      </p:sp>
      <p:sp>
        <p:nvSpPr>
          <p:cNvPr id="11" name="Picture Placeholder 2">
            <a:extLst>
              <a:ext uri="{FF2B5EF4-FFF2-40B4-BE49-F238E27FC236}">
                <a16:creationId xmlns:a16="http://schemas.microsoft.com/office/drawing/2014/main" id="{39585639-9F76-934B-B69C-7F12AF165B64}"/>
              </a:ext>
            </a:extLst>
          </p:cNvPr>
          <p:cNvSpPr>
            <a:spLocks noGrp="1"/>
          </p:cNvSpPr>
          <p:nvPr>
            <p:ph type="pic" sz="quarter" idx="18"/>
          </p:nvPr>
        </p:nvSpPr>
        <p:spPr>
          <a:xfrm>
            <a:off x="4514529" y="1463040"/>
            <a:ext cx="3479933" cy="3352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id="{5753BA86-33EF-ED44-8993-95350CB62932}"/>
              </a:ext>
            </a:extLst>
          </p:cNvPr>
          <p:cNvSpPr>
            <a:spLocks noGrp="1"/>
          </p:cNvSpPr>
          <p:nvPr>
            <p:ph type="body" sz="quarter" idx="20"/>
          </p:nvPr>
        </p:nvSpPr>
        <p:spPr>
          <a:xfrm>
            <a:off x="685799" y="5156200"/>
            <a:ext cx="3479933" cy="842264"/>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9" name="Text Placeholder 2">
            <a:extLst>
              <a:ext uri="{FF2B5EF4-FFF2-40B4-BE49-F238E27FC236}">
                <a16:creationId xmlns:a16="http://schemas.microsoft.com/office/drawing/2014/main" id="{56243140-FECF-6A42-AAB0-081E85B8367D}"/>
              </a:ext>
            </a:extLst>
          </p:cNvPr>
          <p:cNvSpPr>
            <a:spLocks noGrp="1"/>
          </p:cNvSpPr>
          <p:nvPr>
            <p:ph type="body" sz="quarter" idx="21"/>
          </p:nvPr>
        </p:nvSpPr>
        <p:spPr>
          <a:xfrm>
            <a:off x="4520625" y="5156200"/>
            <a:ext cx="3479933" cy="842264"/>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12" name="Text Placeholder 2">
            <a:extLst>
              <a:ext uri="{FF2B5EF4-FFF2-40B4-BE49-F238E27FC236}">
                <a16:creationId xmlns:a16="http://schemas.microsoft.com/office/drawing/2014/main" id="{9F3B7DC7-AA30-A341-BFDC-3CED7E3DE46A}"/>
              </a:ext>
            </a:extLst>
          </p:cNvPr>
          <p:cNvSpPr>
            <a:spLocks noGrp="1"/>
          </p:cNvSpPr>
          <p:nvPr>
            <p:ph type="body" sz="quarter" idx="22"/>
          </p:nvPr>
        </p:nvSpPr>
        <p:spPr>
          <a:xfrm>
            <a:off x="8343258" y="5140264"/>
            <a:ext cx="3479933" cy="858200"/>
          </a:xfrm>
        </p:spPr>
        <p:txBody>
          <a:bodyPr/>
          <a:lstStyle>
            <a:lvl1pPr>
              <a:defRPr>
                <a:solidFill>
                  <a:schemeClr val="tx1"/>
                </a:solidFill>
                <a:latin typeface="+mj-lt"/>
              </a:defRPr>
            </a:lvl1pPr>
            <a:lvl2pPr marL="0" indent="0">
              <a:buNone/>
              <a:defRPr sz="1600"/>
            </a:lvl2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EEFD3F24-EBC3-0348-BEFD-D36AE35F7E65}"/>
              </a:ext>
            </a:extLst>
          </p:cNvPr>
          <p:cNvSpPr>
            <a:spLocks noGrp="1"/>
          </p:cNvSpPr>
          <p:nvPr>
            <p:ph type="ftr" sz="quarter" idx="23"/>
          </p:nvPr>
        </p:nvSpPr>
        <p:spPr/>
        <p:txBody>
          <a:bodyPr/>
          <a:lstStyle/>
          <a:p>
            <a:r>
              <a:rPr lang="en-US"/>
              <a:t>Footer</a:t>
            </a:r>
          </a:p>
        </p:txBody>
      </p:sp>
    </p:spTree>
    <p:extLst>
      <p:ext uri="{BB962C8B-B14F-4D97-AF65-F5344CB8AC3E}">
        <p14:creationId xmlns:p14="http://schemas.microsoft.com/office/powerpoint/2010/main" val="86503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4">
            <a:extLst>
              <a:ext uri="{FF2B5EF4-FFF2-40B4-BE49-F238E27FC236}">
                <a16:creationId xmlns:a16="http://schemas.microsoft.com/office/drawing/2014/main" id="{B5EAF0ED-3E81-2B48-8166-184509B82215}"/>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7807C682-5F89-9B41-8530-2AFD8E6EC5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9864" y="914400"/>
            <a:ext cx="4165600" cy="5219700"/>
          </a:xfrm>
          <a:prstGeom prst="rect">
            <a:avLst/>
          </a:prstGeom>
        </p:spPr>
      </p:pic>
    </p:spTree>
    <p:extLst>
      <p:ext uri="{BB962C8B-B14F-4D97-AF65-F5344CB8AC3E}">
        <p14:creationId xmlns:p14="http://schemas.microsoft.com/office/powerpoint/2010/main" val="3479599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QUARES + TEXT BOX -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048000" cy="2286000"/>
          </a:xfrm>
          <a:prstGeom prst="rect">
            <a:avLst/>
          </a:prstGeom>
          <a:solidFill>
            <a:schemeClr val="bg1"/>
          </a:solidFill>
          <a:effectLst/>
        </p:spPr>
        <p:txBody>
          <a:bodyPr/>
          <a:lstStyle>
            <a:lvl1pPr>
              <a:defRPr sz="1333"/>
            </a:lvl1pPr>
          </a:lstStyle>
          <a:p>
            <a:endParaRPr lang="uk-UA"/>
          </a:p>
        </p:txBody>
      </p:sp>
      <p:sp>
        <p:nvSpPr>
          <p:cNvPr id="13" name="Picture Placeholder 2"/>
          <p:cNvSpPr>
            <a:spLocks noGrp="1"/>
          </p:cNvSpPr>
          <p:nvPr>
            <p:ph type="pic" sz="quarter" idx="13"/>
          </p:nvPr>
        </p:nvSpPr>
        <p:spPr>
          <a:xfrm>
            <a:off x="3733800" y="1463040"/>
            <a:ext cx="3048000" cy="2286000"/>
          </a:xfrm>
          <a:prstGeom prst="rect">
            <a:avLst/>
          </a:prstGeom>
          <a:solidFill>
            <a:schemeClr val="bg1"/>
          </a:solidFill>
          <a:effectLst/>
        </p:spPr>
        <p:txBody>
          <a:bodyPr/>
          <a:lstStyle>
            <a:lvl1pPr>
              <a:defRPr sz="1333"/>
            </a:lvl1pPr>
          </a:lstStyle>
          <a:p>
            <a:endParaRPr lang="uk-UA"/>
          </a:p>
        </p:txBody>
      </p:sp>
      <p:sp>
        <p:nvSpPr>
          <p:cNvPr id="14" name="Picture Placeholder 2"/>
          <p:cNvSpPr>
            <a:spLocks noGrp="1"/>
          </p:cNvSpPr>
          <p:nvPr>
            <p:ph type="pic" sz="quarter" idx="14"/>
          </p:nvPr>
        </p:nvSpPr>
        <p:spPr>
          <a:xfrm>
            <a:off x="685800" y="3769093"/>
            <a:ext cx="3048000" cy="2286000"/>
          </a:xfrm>
          <a:prstGeom prst="rect">
            <a:avLst/>
          </a:prstGeom>
          <a:solidFill>
            <a:schemeClr val="bg1"/>
          </a:solidFill>
          <a:effectLst/>
        </p:spPr>
        <p:txBody>
          <a:bodyPr/>
          <a:lstStyle>
            <a:lvl1pPr>
              <a:defRPr sz="1333"/>
            </a:lvl1pPr>
          </a:lstStyle>
          <a:p>
            <a:endParaRPr lang="uk-UA"/>
          </a:p>
        </p:txBody>
      </p:sp>
      <p:sp>
        <p:nvSpPr>
          <p:cNvPr id="15" name="Picture Placeholder 2"/>
          <p:cNvSpPr>
            <a:spLocks noGrp="1"/>
          </p:cNvSpPr>
          <p:nvPr>
            <p:ph type="pic" sz="quarter" idx="15"/>
          </p:nvPr>
        </p:nvSpPr>
        <p:spPr>
          <a:xfrm>
            <a:off x="3733800" y="3769093"/>
            <a:ext cx="3048000" cy="2286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33256D4F-70A5-834E-ADDC-3139B64510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1B9D6A7-C0A6-9049-BEB5-BD5DC2AAF9B9}"/>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9" name="Text Placeholder 9">
            <a:extLst>
              <a:ext uri="{FF2B5EF4-FFF2-40B4-BE49-F238E27FC236}">
                <a16:creationId xmlns:a16="http://schemas.microsoft.com/office/drawing/2014/main" id="{60FE63DC-71A5-E64D-B8F6-6D9B893FB3F2}"/>
              </a:ext>
            </a:extLst>
          </p:cNvPr>
          <p:cNvSpPr>
            <a:spLocks noGrp="1"/>
          </p:cNvSpPr>
          <p:nvPr>
            <p:ph type="body" sz="quarter" idx="18"/>
          </p:nvPr>
        </p:nvSpPr>
        <p:spPr>
          <a:xfrm>
            <a:off x="7330440" y="1463040"/>
            <a:ext cx="4492752"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EF7D7358-19C8-4246-9CF6-0FA52B657CC2}"/>
              </a:ext>
            </a:extLst>
          </p:cNvPr>
          <p:cNvSpPr>
            <a:spLocks noGrp="1"/>
          </p:cNvSpPr>
          <p:nvPr>
            <p:ph type="ftr" sz="quarter" idx="19"/>
          </p:nvPr>
        </p:nvSpPr>
        <p:spPr/>
        <p:txBody>
          <a:bodyPr/>
          <a:lstStyle/>
          <a:p>
            <a:r>
              <a:rPr lang="en-US"/>
              <a:t>Footer</a:t>
            </a:r>
          </a:p>
        </p:txBody>
      </p:sp>
    </p:spTree>
    <p:extLst>
      <p:ext uri="{BB962C8B-B14F-4D97-AF65-F5344CB8AC3E}">
        <p14:creationId xmlns:p14="http://schemas.microsoft.com/office/powerpoint/2010/main" val="3743408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QUARES - 4">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429000"/>
            <a:ext cx="3048000" cy="1828800"/>
          </a:xfrm>
          <a:prstGeom prst="rect">
            <a:avLst/>
          </a:prstGeom>
          <a:solidFill>
            <a:schemeClr val="bg1"/>
          </a:solidFill>
        </p:spPr>
        <p:txBody>
          <a:bodyPr/>
          <a:lstStyle/>
          <a:p>
            <a:endParaRPr lang="uk-UA"/>
          </a:p>
        </p:txBody>
      </p:sp>
      <p:sp>
        <p:nvSpPr>
          <p:cNvPr id="11" name="Picture Placeholder 5"/>
          <p:cNvSpPr>
            <a:spLocks noGrp="1"/>
          </p:cNvSpPr>
          <p:nvPr>
            <p:ph type="pic" sz="quarter" idx="12"/>
          </p:nvPr>
        </p:nvSpPr>
        <p:spPr>
          <a:xfrm>
            <a:off x="3048000" y="1600200"/>
            <a:ext cx="3048000" cy="1828800"/>
          </a:xfrm>
          <a:prstGeom prst="rect">
            <a:avLst/>
          </a:prstGeom>
          <a:solidFill>
            <a:schemeClr val="bg1"/>
          </a:solidFill>
        </p:spPr>
        <p:txBody>
          <a:bodyPr/>
          <a:lstStyle/>
          <a:p>
            <a:endParaRPr lang="uk-UA"/>
          </a:p>
        </p:txBody>
      </p:sp>
      <p:sp>
        <p:nvSpPr>
          <p:cNvPr id="12" name="Picture Placeholder 5"/>
          <p:cNvSpPr>
            <a:spLocks noGrp="1"/>
          </p:cNvSpPr>
          <p:nvPr>
            <p:ph type="pic" sz="quarter" idx="13"/>
          </p:nvPr>
        </p:nvSpPr>
        <p:spPr>
          <a:xfrm>
            <a:off x="6096000" y="3429000"/>
            <a:ext cx="3048000" cy="1828800"/>
          </a:xfrm>
          <a:prstGeom prst="rect">
            <a:avLst/>
          </a:prstGeom>
          <a:solidFill>
            <a:schemeClr val="bg1"/>
          </a:solidFill>
        </p:spPr>
        <p:txBody>
          <a:bodyPr/>
          <a:lstStyle/>
          <a:p>
            <a:endParaRPr lang="uk-UA"/>
          </a:p>
        </p:txBody>
      </p:sp>
      <p:sp>
        <p:nvSpPr>
          <p:cNvPr id="13" name="Picture Placeholder 5"/>
          <p:cNvSpPr>
            <a:spLocks noGrp="1"/>
          </p:cNvSpPr>
          <p:nvPr>
            <p:ph type="pic" sz="quarter" idx="14"/>
          </p:nvPr>
        </p:nvSpPr>
        <p:spPr>
          <a:xfrm>
            <a:off x="9144000" y="1600200"/>
            <a:ext cx="3048000" cy="1828800"/>
          </a:xfrm>
          <a:prstGeom prst="rect">
            <a:avLst/>
          </a:prstGeom>
          <a:solidFill>
            <a:schemeClr val="bg1"/>
          </a:solidFill>
        </p:spPr>
        <p:txBody>
          <a:bodyPr/>
          <a:lstStyle/>
          <a:p>
            <a:endParaRPr lang="uk-UA"/>
          </a:p>
        </p:txBody>
      </p:sp>
      <p:sp>
        <p:nvSpPr>
          <p:cNvPr id="7" name="Slide Number Placeholder 6">
            <a:extLst>
              <a:ext uri="{FF2B5EF4-FFF2-40B4-BE49-F238E27FC236}">
                <a16:creationId xmlns:a16="http://schemas.microsoft.com/office/drawing/2014/main" id="{8F63D041-C871-684B-ACF7-15B12B37F04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2" name="Title 1">
            <a:extLst>
              <a:ext uri="{FF2B5EF4-FFF2-40B4-BE49-F238E27FC236}">
                <a16:creationId xmlns:a16="http://schemas.microsoft.com/office/drawing/2014/main" id="{D3602BF9-AEC1-964A-A87B-0D7E20EDCD8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41E7788-6A0C-404B-A451-BC0039DD0931}"/>
              </a:ext>
            </a:extLst>
          </p:cNvPr>
          <p:cNvSpPr>
            <a:spLocks noGrp="1"/>
          </p:cNvSpPr>
          <p:nvPr>
            <p:ph type="ftr" sz="quarter" idx="17"/>
          </p:nvPr>
        </p:nvSpPr>
        <p:spPr/>
        <p:txBody>
          <a:bodyPr/>
          <a:lstStyle/>
          <a:p>
            <a:r>
              <a:rPr lang="en-US"/>
              <a:t>Footer</a:t>
            </a:r>
          </a:p>
        </p:txBody>
      </p:sp>
    </p:spTree>
    <p:extLst>
      <p:ext uri="{BB962C8B-B14F-4D97-AF65-F5344CB8AC3E}">
        <p14:creationId xmlns:p14="http://schemas.microsoft.com/office/powerpoint/2010/main" val="1475983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QUARES + TEXT BOX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0D78-9E0F-2D47-8F56-99E30A224E4A}"/>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B58FEA4-7DD2-6541-B8E1-82B1928AA567}"/>
              </a:ext>
            </a:extLst>
          </p:cNvPr>
          <p:cNvSpPr>
            <a:spLocks noGrp="1"/>
          </p:cNvSpPr>
          <p:nvPr>
            <p:ph type="sldNum" sz="quarter" idx="2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13" name="Text Placeholder 9">
            <a:extLst>
              <a:ext uri="{FF2B5EF4-FFF2-40B4-BE49-F238E27FC236}">
                <a16:creationId xmlns:a16="http://schemas.microsoft.com/office/drawing/2014/main" id="{608B4BDD-BE32-C04E-9061-C889878AB885}"/>
              </a:ext>
            </a:extLst>
          </p:cNvPr>
          <p:cNvSpPr>
            <a:spLocks noGrp="1"/>
          </p:cNvSpPr>
          <p:nvPr>
            <p:ph type="body" sz="quarter" idx="22"/>
          </p:nvPr>
        </p:nvSpPr>
        <p:spPr>
          <a:xfrm>
            <a:off x="4903762" y="1951390"/>
            <a:ext cx="6919429" cy="3656929"/>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5">
            <a:extLst>
              <a:ext uri="{FF2B5EF4-FFF2-40B4-BE49-F238E27FC236}">
                <a16:creationId xmlns:a16="http://schemas.microsoft.com/office/drawing/2014/main" id="{7C20B073-7940-E445-B65B-A1204A781327}"/>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0" name="Picture Placeholder 5">
            <a:extLst>
              <a:ext uri="{FF2B5EF4-FFF2-40B4-BE49-F238E27FC236}">
                <a16:creationId xmlns:a16="http://schemas.microsoft.com/office/drawing/2014/main" id="{75CB70D0-8CE2-9D45-9BDF-EE427E21DC92}"/>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id="{1521579F-9868-5647-99B1-E55D86FB1BCE}"/>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id="{7A094C57-0770-AB49-BB94-5D6C15215287}"/>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id="{8F07E2B5-9A07-4349-AA3A-CF1C992FF943}"/>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id="{4C54CDC9-AC7D-B64D-8FB5-22D3CDBE78EF}"/>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a:p>
        </p:txBody>
      </p:sp>
      <p:sp>
        <p:nvSpPr>
          <p:cNvPr id="3" name="Footer Placeholder 2">
            <a:extLst>
              <a:ext uri="{FF2B5EF4-FFF2-40B4-BE49-F238E27FC236}">
                <a16:creationId xmlns:a16="http://schemas.microsoft.com/office/drawing/2014/main" id="{125A2727-1C25-564E-AC20-0D295524A462}"/>
              </a:ext>
            </a:extLst>
          </p:cNvPr>
          <p:cNvSpPr>
            <a:spLocks noGrp="1"/>
          </p:cNvSpPr>
          <p:nvPr>
            <p:ph type="ftr" sz="quarter" idx="23"/>
          </p:nvPr>
        </p:nvSpPr>
        <p:spPr/>
        <p:txBody>
          <a:bodyPr/>
          <a:lstStyle/>
          <a:p>
            <a:r>
              <a:rPr lang="en-US"/>
              <a:t>Footer</a:t>
            </a:r>
          </a:p>
        </p:txBody>
      </p:sp>
      <p:sp>
        <p:nvSpPr>
          <p:cNvPr id="15" name="Picture Placeholder 5">
            <a:extLst>
              <a:ext uri="{FF2B5EF4-FFF2-40B4-BE49-F238E27FC236}">
                <a16:creationId xmlns:a16="http://schemas.microsoft.com/office/drawing/2014/main" id="{00610370-ACAA-F644-A7A4-C569B39F8142}"/>
              </a:ext>
            </a:extLst>
          </p:cNvPr>
          <p:cNvSpPr>
            <a:spLocks noGrp="1"/>
          </p:cNvSpPr>
          <p:nvPr>
            <p:ph type="pic" sz="quarter" idx="24"/>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17" name="Picture Placeholder 5">
            <a:extLst>
              <a:ext uri="{FF2B5EF4-FFF2-40B4-BE49-F238E27FC236}">
                <a16:creationId xmlns:a16="http://schemas.microsoft.com/office/drawing/2014/main" id="{2ADF4D63-BAFC-944B-A6F4-9059BDB617F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a:p>
        </p:txBody>
      </p:sp>
    </p:spTree>
    <p:extLst>
      <p:ext uri="{BB962C8B-B14F-4D97-AF65-F5344CB8AC3E}">
        <p14:creationId xmlns:p14="http://schemas.microsoft.com/office/powerpoint/2010/main" val="1954358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SQUARES + TEXT BOX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A30E-BA65-4140-A284-B4E2687C4FEC}"/>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1B9D5314-98BF-4144-9AA5-F67C7904C3F6}"/>
              </a:ext>
            </a:extLst>
          </p:cNvPr>
          <p:cNvSpPr>
            <a:spLocks noGrp="1"/>
          </p:cNvSpPr>
          <p:nvPr>
            <p:ph type="sldNum" sz="quarter" idx="22"/>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19" name="Text Placeholder 9">
            <a:extLst>
              <a:ext uri="{FF2B5EF4-FFF2-40B4-BE49-F238E27FC236}">
                <a16:creationId xmlns:a16="http://schemas.microsoft.com/office/drawing/2014/main" id="{96D59EEF-B604-1641-9D1E-11C79341B89B}"/>
              </a:ext>
            </a:extLst>
          </p:cNvPr>
          <p:cNvSpPr>
            <a:spLocks noGrp="1"/>
          </p:cNvSpPr>
          <p:nvPr>
            <p:ph type="body" sz="quarter" idx="23"/>
          </p:nvPr>
        </p:nvSpPr>
        <p:spPr>
          <a:xfrm>
            <a:off x="4901184" y="1951391"/>
            <a:ext cx="6922008" cy="3656929"/>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4ED9B6F5-8562-0543-99D1-07568648FA2C}"/>
              </a:ext>
            </a:extLst>
          </p:cNvPr>
          <p:cNvSpPr>
            <a:spLocks noGrp="1"/>
          </p:cNvSpPr>
          <p:nvPr>
            <p:ph type="ftr" sz="quarter" idx="24"/>
          </p:nvPr>
        </p:nvSpPr>
        <p:spPr/>
        <p:txBody>
          <a:bodyPr/>
          <a:lstStyle/>
          <a:p>
            <a:r>
              <a:rPr lang="en-US"/>
              <a:t>Footer</a:t>
            </a:r>
          </a:p>
        </p:txBody>
      </p:sp>
      <p:sp>
        <p:nvSpPr>
          <p:cNvPr id="20" name="Picture Placeholder 5">
            <a:extLst>
              <a:ext uri="{FF2B5EF4-FFF2-40B4-BE49-F238E27FC236}">
                <a16:creationId xmlns:a16="http://schemas.microsoft.com/office/drawing/2014/main" id="{4659A525-2BFB-9C40-89B5-2F3479765528}"/>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id="{4521BAC7-9052-6549-971B-10A7E90C621D}"/>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id="{5DD38DFC-D58E-1947-A109-4A9EFF54828F}"/>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id="{6FF0DD38-C5A3-2D4A-9454-14C442DFE49D}"/>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4" name="Picture Placeholder 5">
            <a:extLst>
              <a:ext uri="{FF2B5EF4-FFF2-40B4-BE49-F238E27FC236}">
                <a16:creationId xmlns:a16="http://schemas.microsoft.com/office/drawing/2014/main" id="{39E47CA6-4511-7F4A-848F-4AD52F71DD6F}"/>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id="{5F9C4E3B-042B-8342-A30B-643FECAFC238}"/>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a:p>
        </p:txBody>
      </p:sp>
      <p:sp>
        <p:nvSpPr>
          <p:cNvPr id="26" name="Picture Placeholder 5">
            <a:extLst>
              <a:ext uri="{FF2B5EF4-FFF2-40B4-BE49-F238E27FC236}">
                <a16:creationId xmlns:a16="http://schemas.microsoft.com/office/drawing/2014/main" id="{FF498B26-4515-D844-B3BC-9F8FE01C078F}"/>
              </a:ext>
            </a:extLst>
          </p:cNvPr>
          <p:cNvSpPr>
            <a:spLocks noGrp="1"/>
          </p:cNvSpPr>
          <p:nvPr>
            <p:ph type="pic" sz="quarter" idx="25"/>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27" name="Picture Placeholder 5">
            <a:extLst>
              <a:ext uri="{FF2B5EF4-FFF2-40B4-BE49-F238E27FC236}">
                <a16:creationId xmlns:a16="http://schemas.microsoft.com/office/drawing/2014/main" id="{B2E4A78D-4D89-D64B-9A30-924CFFA9D95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a:p>
        </p:txBody>
      </p:sp>
      <p:sp>
        <p:nvSpPr>
          <p:cNvPr id="28" name="Picture Placeholder 5">
            <a:extLst>
              <a:ext uri="{FF2B5EF4-FFF2-40B4-BE49-F238E27FC236}">
                <a16:creationId xmlns:a16="http://schemas.microsoft.com/office/drawing/2014/main" id="{5E0B0C74-901E-8646-8F16-1E8161579D5C}"/>
              </a:ext>
            </a:extLst>
          </p:cNvPr>
          <p:cNvSpPr>
            <a:spLocks noGrp="1"/>
          </p:cNvSpPr>
          <p:nvPr>
            <p:ph type="pic" sz="quarter" idx="27"/>
          </p:nvPr>
        </p:nvSpPr>
        <p:spPr>
          <a:xfrm>
            <a:off x="1902699" y="3170256"/>
            <a:ext cx="1219200" cy="1219200"/>
          </a:xfrm>
          <a:prstGeom prst="rect">
            <a:avLst/>
          </a:prstGeom>
          <a:solidFill>
            <a:schemeClr val="bg1"/>
          </a:solidFill>
        </p:spPr>
        <p:txBody>
          <a:bodyPr/>
          <a:lstStyle>
            <a:lvl1pPr>
              <a:defRPr sz="1333"/>
            </a:lvl1pPr>
          </a:lstStyle>
          <a:p>
            <a:endParaRPr lang="uk-UA"/>
          </a:p>
        </p:txBody>
      </p:sp>
    </p:spTree>
    <p:extLst>
      <p:ext uri="{BB962C8B-B14F-4D97-AF65-F5344CB8AC3E}">
        <p14:creationId xmlns:p14="http://schemas.microsoft.com/office/powerpoint/2010/main" val="393723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QUARES - 10">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14" name="Picture Placeholder 2"/>
          <p:cNvSpPr>
            <a:spLocks noGrp="1"/>
          </p:cNvSpPr>
          <p:nvPr>
            <p:ph type="pic" sz="quarter" idx="14"/>
          </p:nvPr>
        </p:nvSpPr>
        <p:spPr>
          <a:xfrm>
            <a:off x="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0" name="Picture Placeholder 2"/>
          <p:cNvSpPr>
            <a:spLocks noGrp="1"/>
          </p:cNvSpPr>
          <p:nvPr>
            <p:ph type="pic" sz="quarter" idx="15"/>
          </p:nvPr>
        </p:nvSpPr>
        <p:spPr>
          <a:xfrm>
            <a:off x="24384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1" name="Picture Placeholder 2"/>
          <p:cNvSpPr>
            <a:spLocks noGrp="1"/>
          </p:cNvSpPr>
          <p:nvPr>
            <p:ph type="pic" sz="quarter" idx="16"/>
          </p:nvPr>
        </p:nvSpPr>
        <p:spPr>
          <a:xfrm>
            <a:off x="24384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2" name="Picture Placeholder 2"/>
          <p:cNvSpPr>
            <a:spLocks noGrp="1"/>
          </p:cNvSpPr>
          <p:nvPr>
            <p:ph type="pic" sz="quarter" idx="17"/>
          </p:nvPr>
        </p:nvSpPr>
        <p:spPr>
          <a:xfrm>
            <a:off x="48768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3" name="Picture Placeholder 2"/>
          <p:cNvSpPr>
            <a:spLocks noGrp="1"/>
          </p:cNvSpPr>
          <p:nvPr>
            <p:ph type="pic" sz="quarter" idx="18"/>
          </p:nvPr>
        </p:nvSpPr>
        <p:spPr>
          <a:xfrm>
            <a:off x="48768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4" name="Picture Placeholder 2"/>
          <p:cNvSpPr>
            <a:spLocks noGrp="1"/>
          </p:cNvSpPr>
          <p:nvPr>
            <p:ph type="pic" sz="quarter" idx="19"/>
          </p:nvPr>
        </p:nvSpPr>
        <p:spPr>
          <a:xfrm>
            <a:off x="73152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5" name="Picture Placeholder 2"/>
          <p:cNvSpPr>
            <a:spLocks noGrp="1"/>
          </p:cNvSpPr>
          <p:nvPr>
            <p:ph type="pic" sz="quarter" idx="20"/>
          </p:nvPr>
        </p:nvSpPr>
        <p:spPr>
          <a:xfrm>
            <a:off x="73152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6" name="Picture Placeholder 2"/>
          <p:cNvSpPr>
            <a:spLocks noGrp="1"/>
          </p:cNvSpPr>
          <p:nvPr>
            <p:ph type="pic" sz="quarter" idx="21"/>
          </p:nvPr>
        </p:nvSpPr>
        <p:spPr>
          <a:xfrm>
            <a:off x="97536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7" name="Picture Placeholder 2"/>
          <p:cNvSpPr>
            <a:spLocks noGrp="1"/>
          </p:cNvSpPr>
          <p:nvPr>
            <p:ph type="pic" sz="quarter" idx="22"/>
          </p:nvPr>
        </p:nvSpPr>
        <p:spPr>
          <a:xfrm>
            <a:off x="97536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5" name="Slide Number Placeholder 4">
            <a:extLst>
              <a:ext uri="{FF2B5EF4-FFF2-40B4-BE49-F238E27FC236}">
                <a16:creationId xmlns:a16="http://schemas.microsoft.com/office/drawing/2014/main" id="{E5B14DBF-3DFC-834F-899E-98357BEC7321}"/>
              </a:ext>
            </a:extLst>
          </p:cNvPr>
          <p:cNvSpPr>
            <a:spLocks noGrp="1"/>
          </p:cNvSpPr>
          <p:nvPr>
            <p:ph type="sldNum" sz="quarter" idx="2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3" name="Title 2">
            <a:extLst>
              <a:ext uri="{FF2B5EF4-FFF2-40B4-BE49-F238E27FC236}">
                <a16:creationId xmlns:a16="http://schemas.microsoft.com/office/drawing/2014/main" id="{E6C54D64-9D7C-9B43-A4D8-9AF6E3433A4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3156494-7EBD-0247-BABE-55CE77A7615E}"/>
              </a:ext>
            </a:extLst>
          </p:cNvPr>
          <p:cNvSpPr>
            <a:spLocks noGrp="1"/>
          </p:cNvSpPr>
          <p:nvPr>
            <p:ph type="ftr" sz="quarter" idx="25"/>
          </p:nvPr>
        </p:nvSpPr>
        <p:spPr/>
        <p:txBody>
          <a:bodyPr/>
          <a:lstStyle/>
          <a:p>
            <a:r>
              <a:rPr lang="en-US"/>
              <a:t>Footer</a:t>
            </a:r>
          </a:p>
        </p:txBody>
      </p:sp>
    </p:spTree>
    <p:extLst>
      <p:ext uri="{BB962C8B-B14F-4D97-AF65-F5344CB8AC3E}">
        <p14:creationId xmlns:p14="http://schemas.microsoft.com/office/powerpoint/2010/main" val="1888831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5696" y="160020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F8EE5500-97BA-F340-AE00-2B049A37C62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7D9C28-D0FA-8B4C-B78D-B97DF7C2D12A}"/>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2" name="Footer Placeholder 1">
            <a:extLst>
              <a:ext uri="{FF2B5EF4-FFF2-40B4-BE49-F238E27FC236}">
                <a16:creationId xmlns:a16="http://schemas.microsoft.com/office/drawing/2014/main" id="{8E291331-C369-C446-B43E-74DF55A45B23}"/>
              </a:ext>
            </a:extLst>
          </p:cNvPr>
          <p:cNvSpPr>
            <a:spLocks noGrp="1"/>
          </p:cNvSpPr>
          <p:nvPr>
            <p:ph type="ftr" sz="quarter" idx="14"/>
          </p:nvPr>
        </p:nvSpPr>
        <p:spPr/>
        <p:txBody>
          <a:bodyPr/>
          <a:lstStyle/>
          <a:p>
            <a:r>
              <a:rPr lang="en-US"/>
              <a:t>Footer</a:t>
            </a:r>
          </a:p>
        </p:txBody>
      </p:sp>
    </p:spTree>
    <p:extLst>
      <p:ext uri="{BB962C8B-B14F-4D97-AF65-F5344CB8AC3E}">
        <p14:creationId xmlns:p14="http://schemas.microsoft.com/office/powerpoint/2010/main" val="472854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CIRCLE + TEXT BLOCK">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108229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9022DC01-1ED3-B444-96B4-AA2794D5F0F6}"/>
              </a:ext>
            </a:extLst>
          </p:cNvPr>
          <p:cNvSpPr>
            <a:spLocks noGrp="1"/>
          </p:cNvSpPr>
          <p:nvPr userDrawn="1">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68469DF-5BA8-1744-874C-2D7D50795560}"/>
              </a:ext>
            </a:extLst>
          </p:cNvPr>
          <p:cNvSpPr>
            <a:spLocks noGrp="1"/>
          </p:cNvSpPr>
          <p:nvPr userDrawn="1">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7" name="Text Placeholder 9">
            <a:extLst>
              <a:ext uri="{FF2B5EF4-FFF2-40B4-BE49-F238E27FC236}">
                <a16:creationId xmlns:a16="http://schemas.microsoft.com/office/drawing/2014/main" id="{377D3E52-D199-5444-A33D-1F486E2A31E6}"/>
              </a:ext>
            </a:extLst>
          </p:cNvPr>
          <p:cNvSpPr>
            <a:spLocks noGrp="1"/>
          </p:cNvSpPr>
          <p:nvPr userDrawn="1">
            <p:ph type="body" sz="quarter" idx="17"/>
          </p:nvPr>
        </p:nvSpPr>
        <p:spPr>
          <a:xfrm>
            <a:off x="5521567" y="1463040"/>
            <a:ext cx="6301625"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DC275B9-4FBF-EF4F-A5A8-F43A100CA030}"/>
              </a:ext>
            </a:extLst>
          </p:cNvPr>
          <p:cNvSpPr>
            <a:spLocks noGrp="1"/>
          </p:cNvSpPr>
          <p:nvPr userDrawn="1">
            <p:ph type="ftr" sz="quarter" idx="18"/>
          </p:nvPr>
        </p:nvSpPr>
        <p:spPr/>
        <p:txBody>
          <a:bodyPr/>
          <a:lstStyle/>
          <a:p>
            <a:r>
              <a:rPr lang="en-US"/>
              <a:t>Footer</a:t>
            </a:r>
          </a:p>
        </p:txBody>
      </p:sp>
    </p:spTree>
    <p:extLst>
      <p:ext uri="{BB962C8B-B14F-4D97-AF65-F5344CB8AC3E}">
        <p14:creationId xmlns:p14="http://schemas.microsoft.com/office/powerpoint/2010/main" val="12108678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CIRCLE + TEXT BLOCK (V2)">
    <p:spTree>
      <p:nvGrpSpPr>
        <p:cNvPr id="1" name=""/>
        <p:cNvGrpSpPr/>
        <p:nvPr/>
      </p:nvGrpSpPr>
      <p:grpSpPr>
        <a:xfrm>
          <a:off x="0" y="0"/>
          <a:ext cx="0" cy="0"/>
          <a:chOff x="0" y="0"/>
          <a:chExt cx="0" cy="0"/>
        </a:xfrm>
      </p:grpSpPr>
      <p:sp>
        <p:nvSpPr>
          <p:cNvPr id="21" name="Picture Placeholder 2"/>
          <p:cNvSpPr>
            <a:spLocks noGrp="1"/>
          </p:cNvSpPr>
          <p:nvPr userDrawn="1">
            <p:ph type="pic" sz="quarter" idx="11"/>
          </p:nvPr>
        </p:nvSpPr>
        <p:spPr>
          <a:xfrm>
            <a:off x="775831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7B5D38F9-F365-BF40-8DA4-C59D5DD74492}"/>
              </a:ext>
            </a:extLst>
          </p:cNvPr>
          <p:cNvSpPr>
            <a:spLocks noGrp="1"/>
          </p:cNvSpPr>
          <p:nvPr userDrawn="1">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70E2E05-8AD2-3E42-9E6D-68496FDE73DA}"/>
              </a:ext>
            </a:extLst>
          </p:cNvPr>
          <p:cNvSpPr>
            <a:spLocks noGrp="1"/>
          </p:cNvSpPr>
          <p:nvPr userDrawn="1">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7" name="Text Placeholder 9">
            <a:extLst>
              <a:ext uri="{FF2B5EF4-FFF2-40B4-BE49-F238E27FC236}">
                <a16:creationId xmlns:a16="http://schemas.microsoft.com/office/drawing/2014/main" id="{7B2396F3-F4EA-F24F-A3DB-BE0B13B1C80A}"/>
              </a:ext>
            </a:extLst>
          </p:cNvPr>
          <p:cNvSpPr>
            <a:spLocks noGrp="1"/>
          </p:cNvSpPr>
          <p:nvPr userDrawn="1">
            <p:ph type="body" sz="quarter" idx="16"/>
          </p:nvPr>
        </p:nvSpPr>
        <p:spPr>
          <a:xfrm>
            <a:off x="685799" y="1463040"/>
            <a:ext cx="6340993" cy="4572000"/>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6A589A66-D72B-0D4C-9444-66AC2CC23A26}"/>
              </a:ext>
            </a:extLst>
          </p:cNvPr>
          <p:cNvSpPr>
            <a:spLocks noGrp="1"/>
          </p:cNvSpPr>
          <p:nvPr userDrawn="1">
            <p:ph type="ftr" sz="quarter" idx="17"/>
          </p:nvPr>
        </p:nvSpPr>
        <p:spPr/>
        <p:txBody>
          <a:bodyPr/>
          <a:lstStyle/>
          <a:p>
            <a:r>
              <a:rPr lang="en-US"/>
              <a:t>Footer</a:t>
            </a:r>
          </a:p>
        </p:txBody>
      </p:sp>
    </p:spTree>
    <p:extLst>
      <p:ext uri="{BB962C8B-B14F-4D97-AF65-F5344CB8AC3E}">
        <p14:creationId xmlns:p14="http://schemas.microsoft.com/office/powerpoint/2010/main" val="4106903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CIRCLES + TEXT BLOCKS - 3 ">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5638800" y="1463682"/>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3" name="Picture Placeholder 2"/>
          <p:cNvSpPr>
            <a:spLocks noGrp="1"/>
          </p:cNvSpPr>
          <p:nvPr>
            <p:ph type="pic" sz="quarter" idx="12"/>
          </p:nvPr>
        </p:nvSpPr>
        <p:spPr>
          <a:xfrm>
            <a:off x="5638800" y="3124641"/>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4" name="Picture Placeholder 2"/>
          <p:cNvSpPr>
            <a:spLocks noGrp="1"/>
          </p:cNvSpPr>
          <p:nvPr>
            <p:ph type="pic" sz="quarter" idx="13"/>
          </p:nvPr>
        </p:nvSpPr>
        <p:spPr>
          <a:xfrm>
            <a:off x="5638800" y="4788260"/>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6" name="Title 5">
            <a:extLst>
              <a:ext uri="{FF2B5EF4-FFF2-40B4-BE49-F238E27FC236}">
                <a16:creationId xmlns:a16="http://schemas.microsoft.com/office/drawing/2014/main" id="{913CB4A5-4179-1D4C-B72B-9CCC46090C55}"/>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DFDEB9AC-3EA7-F543-A1E1-9C46B1D48BF0}"/>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9" name="Text Placeholder 3">
            <a:extLst>
              <a:ext uri="{FF2B5EF4-FFF2-40B4-BE49-F238E27FC236}">
                <a16:creationId xmlns:a16="http://schemas.microsoft.com/office/drawing/2014/main" id="{817F0B3F-D03E-5547-9D43-6CC633C0773A}"/>
              </a:ext>
            </a:extLst>
          </p:cNvPr>
          <p:cNvSpPr>
            <a:spLocks noGrp="1"/>
          </p:cNvSpPr>
          <p:nvPr>
            <p:ph type="body" sz="quarter" idx="16"/>
          </p:nvPr>
        </p:nvSpPr>
        <p:spPr>
          <a:xfrm>
            <a:off x="7128197" y="3119921"/>
            <a:ext cx="4694994"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a:p>
        </p:txBody>
      </p:sp>
      <p:sp>
        <p:nvSpPr>
          <p:cNvPr id="10" name="Text Placeholder 3">
            <a:extLst>
              <a:ext uri="{FF2B5EF4-FFF2-40B4-BE49-F238E27FC236}">
                <a16:creationId xmlns:a16="http://schemas.microsoft.com/office/drawing/2014/main" id="{988A789E-6A21-A741-A73C-1A027B5E45FF}"/>
              </a:ext>
            </a:extLst>
          </p:cNvPr>
          <p:cNvSpPr>
            <a:spLocks noGrp="1"/>
          </p:cNvSpPr>
          <p:nvPr>
            <p:ph type="body" sz="quarter" idx="17"/>
          </p:nvPr>
        </p:nvSpPr>
        <p:spPr>
          <a:xfrm>
            <a:off x="7128197" y="1463040"/>
            <a:ext cx="4694994" cy="1216152"/>
          </a:xfrm>
          <a:prstGeom prst="rect">
            <a:avLst/>
          </a:prstGeom>
        </p:spPr>
        <p:txBody>
          <a:bodyPr anchor="ctr"/>
          <a:lstStyle>
            <a:lvl1pPr marL="0" indent="0" algn="l">
              <a:lnSpc>
                <a:spcPct val="150000"/>
              </a:lnSpc>
              <a:buNone/>
              <a:defRPr sz="1900">
                <a:solidFill>
                  <a:schemeClr val="tx1"/>
                </a:solidFill>
              </a:defRPr>
            </a:lvl1pPr>
          </a:lstStyle>
          <a:p>
            <a:pPr lvl="0"/>
            <a:endParaRPr lang="en-US"/>
          </a:p>
        </p:txBody>
      </p:sp>
      <p:sp>
        <p:nvSpPr>
          <p:cNvPr id="11" name="Text Placeholder 3">
            <a:extLst>
              <a:ext uri="{FF2B5EF4-FFF2-40B4-BE49-F238E27FC236}">
                <a16:creationId xmlns:a16="http://schemas.microsoft.com/office/drawing/2014/main" id="{6396CA7F-67EC-4044-A142-E5C4663040AC}"/>
              </a:ext>
            </a:extLst>
          </p:cNvPr>
          <p:cNvSpPr>
            <a:spLocks noGrp="1"/>
          </p:cNvSpPr>
          <p:nvPr>
            <p:ph type="body" sz="quarter" idx="18"/>
          </p:nvPr>
        </p:nvSpPr>
        <p:spPr>
          <a:xfrm>
            <a:off x="7128198" y="4788260"/>
            <a:ext cx="4694993"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a:p>
        </p:txBody>
      </p:sp>
      <p:sp>
        <p:nvSpPr>
          <p:cNvPr id="12" name="Text Placeholder 3">
            <a:extLst>
              <a:ext uri="{FF2B5EF4-FFF2-40B4-BE49-F238E27FC236}">
                <a16:creationId xmlns:a16="http://schemas.microsoft.com/office/drawing/2014/main" id="{92F96F51-D3AE-6149-A969-9630B1832CDE}"/>
              </a:ext>
            </a:extLst>
          </p:cNvPr>
          <p:cNvSpPr>
            <a:spLocks noGrp="1"/>
          </p:cNvSpPr>
          <p:nvPr>
            <p:ph type="body" sz="quarter" idx="19"/>
          </p:nvPr>
        </p:nvSpPr>
        <p:spPr>
          <a:xfrm>
            <a:off x="685800" y="1463040"/>
            <a:ext cx="4682801" cy="1216152"/>
          </a:xfrm>
          <a:prstGeom prst="rect">
            <a:avLst/>
          </a:prstGeom>
        </p:spPr>
        <p:txBody>
          <a:bodyPr anchor="ctr"/>
          <a:lstStyle>
            <a:lvl1pPr marL="0" indent="0" algn="r">
              <a:lnSpc>
                <a:spcPct val="150000"/>
              </a:lnSpc>
              <a:buNone/>
              <a:defRPr sz="1900">
                <a:solidFill>
                  <a:schemeClr val="tx1"/>
                </a:solidFill>
              </a:defRPr>
            </a:lvl1pPr>
          </a:lstStyle>
          <a:p>
            <a:pPr lvl="0"/>
            <a:endParaRPr lang="en-US"/>
          </a:p>
        </p:txBody>
      </p:sp>
      <p:sp>
        <p:nvSpPr>
          <p:cNvPr id="13" name="Text Placeholder 3">
            <a:extLst>
              <a:ext uri="{FF2B5EF4-FFF2-40B4-BE49-F238E27FC236}">
                <a16:creationId xmlns:a16="http://schemas.microsoft.com/office/drawing/2014/main" id="{27A4432F-40C2-2642-86A3-45D48B507CC8}"/>
              </a:ext>
            </a:extLst>
          </p:cNvPr>
          <p:cNvSpPr>
            <a:spLocks noGrp="1"/>
          </p:cNvSpPr>
          <p:nvPr>
            <p:ph type="body" sz="quarter" idx="20"/>
          </p:nvPr>
        </p:nvSpPr>
        <p:spPr>
          <a:xfrm>
            <a:off x="688258" y="3119921"/>
            <a:ext cx="4682801"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a:p>
        </p:txBody>
      </p:sp>
      <p:sp>
        <p:nvSpPr>
          <p:cNvPr id="14" name="Text Placeholder 3">
            <a:extLst>
              <a:ext uri="{FF2B5EF4-FFF2-40B4-BE49-F238E27FC236}">
                <a16:creationId xmlns:a16="http://schemas.microsoft.com/office/drawing/2014/main" id="{E9664E16-9452-3D4A-9E0B-44A0E3BC4522}"/>
              </a:ext>
            </a:extLst>
          </p:cNvPr>
          <p:cNvSpPr>
            <a:spLocks noGrp="1"/>
          </p:cNvSpPr>
          <p:nvPr>
            <p:ph type="body" sz="quarter" idx="21"/>
          </p:nvPr>
        </p:nvSpPr>
        <p:spPr>
          <a:xfrm>
            <a:off x="685801" y="4788260"/>
            <a:ext cx="4682800"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a:p>
        </p:txBody>
      </p:sp>
      <p:sp>
        <p:nvSpPr>
          <p:cNvPr id="2" name="Footer Placeholder 1">
            <a:extLst>
              <a:ext uri="{FF2B5EF4-FFF2-40B4-BE49-F238E27FC236}">
                <a16:creationId xmlns:a16="http://schemas.microsoft.com/office/drawing/2014/main" id="{F644AE28-2AA3-8A4C-A27C-2F71D1E629E4}"/>
              </a:ext>
            </a:extLst>
          </p:cNvPr>
          <p:cNvSpPr>
            <a:spLocks noGrp="1"/>
          </p:cNvSpPr>
          <p:nvPr>
            <p:ph type="ftr" sz="quarter" idx="22"/>
          </p:nvPr>
        </p:nvSpPr>
        <p:spPr/>
        <p:txBody>
          <a:bodyPr/>
          <a:lstStyle/>
          <a:p>
            <a:r>
              <a:rPr lang="en-US"/>
              <a:t>Footer</a:t>
            </a:r>
          </a:p>
        </p:txBody>
      </p:sp>
    </p:spTree>
    <p:extLst>
      <p:ext uri="{BB962C8B-B14F-4D97-AF65-F5344CB8AC3E}">
        <p14:creationId xmlns:p14="http://schemas.microsoft.com/office/powerpoint/2010/main" val="3915778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CIRCLES - 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05600" y="1652016"/>
            <a:ext cx="3657600" cy="3657600"/>
          </a:xfrm>
          <a:prstGeom prst="ellipse">
            <a:avLst/>
          </a:prstGeom>
          <a:solidFill>
            <a:schemeClr val="bg1"/>
          </a:solidFill>
          <a:effectLst/>
        </p:spPr>
        <p:txBody>
          <a:bodyPr/>
          <a:lstStyle>
            <a:lvl1pPr>
              <a:defRPr sz="1333"/>
            </a:lvl1pPr>
          </a:lstStyle>
          <a:p>
            <a:endParaRPr lang="uk-UA"/>
          </a:p>
        </p:txBody>
      </p:sp>
      <p:sp>
        <p:nvSpPr>
          <p:cNvPr id="18" name="Picture Placeholder 5"/>
          <p:cNvSpPr>
            <a:spLocks noGrp="1"/>
          </p:cNvSpPr>
          <p:nvPr>
            <p:ph type="pic" sz="quarter" idx="12"/>
          </p:nvPr>
        </p:nvSpPr>
        <p:spPr>
          <a:xfrm>
            <a:off x="1828800" y="1652016"/>
            <a:ext cx="3657600" cy="36576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BBFED9F1-9987-2A44-A96F-67EECAA1B4D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1C3D29E-751E-8845-965E-AB5C5F427634}"/>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2" name="Footer Placeholder 1">
            <a:extLst>
              <a:ext uri="{FF2B5EF4-FFF2-40B4-BE49-F238E27FC236}">
                <a16:creationId xmlns:a16="http://schemas.microsoft.com/office/drawing/2014/main" id="{C348C76C-BCF5-C04A-B3E5-42AB6109ED79}"/>
              </a:ext>
            </a:extLst>
          </p:cNvPr>
          <p:cNvSpPr>
            <a:spLocks noGrp="1"/>
          </p:cNvSpPr>
          <p:nvPr>
            <p:ph type="ftr" sz="quarter" idx="15"/>
          </p:nvPr>
        </p:nvSpPr>
        <p:spPr/>
        <p:txBody>
          <a:bodyPr/>
          <a:lstStyle/>
          <a:p>
            <a:r>
              <a:rPr lang="en-US"/>
              <a:t>Footer</a:t>
            </a:r>
          </a:p>
        </p:txBody>
      </p:sp>
    </p:spTree>
    <p:extLst>
      <p:ext uri="{BB962C8B-B14F-4D97-AF65-F5344CB8AC3E}">
        <p14:creationId xmlns:p14="http://schemas.microsoft.com/office/powerpoint/2010/main" val="232210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p:txBody>
          <a:bodyPr/>
          <a:lstStyle/>
          <a:p>
            <a:r>
              <a:rPr lang="en-US"/>
              <a:t>Footer</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7" name="Rectangle 6">
            <a:extLst>
              <a:ext uri="{FF2B5EF4-FFF2-40B4-BE49-F238E27FC236}">
                <a16:creationId xmlns:a16="http://schemas.microsoft.com/office/drawing/2014/main"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33102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CIRCLES + TEXT BLOCKS - 3 (V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700171" y="1463040"/>
            <a:ext cx="3048000" cy="3048000"/>
          </a:xfrm>
          <a:prstGeom prst="ellipse">
            <a:avLst/>
          </a:prstGeom>
          <a:solidFill>
            <a:schemeClr val="bg1"/>
          </a:solidFill>
          <a:effectLst/>
        </p:spPr>
        <p:txBody>
          <a:bodyPr/>
          <a:lstStyle>
            <a:lvl1pPr>
              <a:defRPr sz="1333"/>
            </a:lvl1pPr>
          </a:lstStyle>
          <a:p>
            <a:endParaRPr lang="uk-UA"/>
          </a:p>
        </p:txBody>
      </p:sp>
      <p:sp>
        <p:nvSpPr>
          <p:cNvPr id="19" name="Picture Placeholder 5"/>
          <p:cNvSpPr>
            <a:spLocks noGrp="1"/>
          </p:cNvSpPr>
          <p:nvPr>
            <p:ph type="pic" sz="quarter" idx="12"/>
          </p:nvPr>
        </p:nvSpPr>
        <p:spPr>
          <a:xfrm>
            <a:off x="4730496" y="1463040"/>
            <a:ext cx="3048000" cy="3048000"/>
          </a:xfrm>
          <a:prstGeom prst="ellipse">
            <a:avLst/>
          </a:prstGeom>
          <a:solidFill>
            <a:schemeClr val="bg1"/>
          </a:solidFill>
          <a:effectLst/>
        </p:spPr>
        <p:txBody>
          <a:bodyPr/>
          <a:lstStyle>
            <a:lvl1pPr>
              <a:defRPr sz="1333"/>
            </a:lvl1pPr>
          </a:lstStyle>
          <a:p>
            <a:endParaRPr lang="uk-UA"/>
          </a:p>
        </p:txBody>
      </p:sp>
      <p:sp>
        <p:nvSpPr>
          <p:cNvPr id="20" name="Picture Placeholder 5"/>
          <p:cNvSpPr>
            <a:spLocks noGrp="1"/>
          </p:cNvSpPr>
          <p:nvPr>
            <p:ph type="pic" sz="quarter" idx="13"/>
          </p:nvPr>
        </p:nvSpPr>
        <p:spPr>
          <a:xfrm>
            <a:off x="8789563" y="1463040"/>
            <a:ext cx="3048000" cy="30480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E9981B27-F90B-E04C-A0D8-5455236E0E2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FB9570-C392-AE4D-9560-84C8F7CAD37A}"/>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8" name="Text Placeholder 27">
            <a:extLst>
              <a:ext uri="{FF2B5EF4-FFF2-40B4-BE49-F238E27FC236}">
                <a16:creationId xmlns:a16="http://schemas.microsoft.com/office/drawing/2014/main" id="{4AC7B90C-F2F7-224D-8F8B-96465EE6CFE1}"/>
              </a:ext>
            </a:extLst>
          </p:cNvPr>
          <p:cNvSpPr>
            <a:spLocks noGrp="1"/>
          </p:cNvSpPr>
          <p:nvPr>
            <p:ph type="body" sz="quarter" idx="16" hasCustomPrompt="1"/>
          </p:nvPr>
        </p:nvSpPr>
        <p:spPr>
          <a:xfrm>
            <a:off x="687404"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Headline</a:t>
            </a:r>
          </a:p>
          <a:p>
            <a:pPr lvl="1"/>
            <a:r>
              <a:rPr lang="en-US"/>
              <a:t>Second level</a:t>
            </a:r>
          </a:p>
        </p:txBody>
      </p:sp>
      <p:sp>
        <p:nvSpPr>
          <p:cNvPr id="9" name="Text Placeholder 27">
            <a:extLst>
              <a:ext uri="{FF2B5EF4-FFF2-40B4-BE49-F238E27FC236}">
                <a16:creationId xmlns:a16="http://schemas.microsoft.com/office/drawing/2014/main" id="{ACB1FB31-F480-3642-8BED-42BAB9C029C7}"/>
              </a:ext>
            </a:extLst>
          </p:cNvPr>
          <p:cNvSpPr>
            <a:spLocks noGrp="1"/>
          </p:cNvSpPr>
          <p:nvPr>
            <p:ph type="body" sz="quarter" idx="17" hasCustomPrompt="1"/>
          </p:nvPr>
        </p:nvSpPr>
        <p:spPr>
          <a:xfrm>
            <a:off x="4731298"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Headline</a:t>
            </a:r>
          </a:p>
          <a:p>
            <a:pPr lvl="1"/>
            <a:r>
              <a:rPr lang="en-US"/>
              <a:t>Second level</a:t>
            </a:r>
          </a:p>
        </p:txBody>
      </p:sp>
      <p:sp>
        <p:nvSpPr>
          <p:cNvPr id="10" name="Text Placeholder 27">
            <a:extLst>
              <a:ext uri="{FF2B5EF4-FFF2-40B4-BE49-F238E27FC236}">
                <a16:creationId xmlns:a16="http://schemas.microsoft.com/office/drawing/2014/main" id="{952394A2-7320-3C42-8CB8-E1041A73AE74}"/>
              </a:ext>
            </a:extLst>
          </p:cNvPr>
          <p:cNvSpPr>
            <a:spLocks noGrp="1"/>
          </p:cNvSpPr>
          <p:nvPr>
            <p:ph type="body" sz="quarter" idx="18" hasCustomPrompt="1"/>
          </p:nvPr>
        </p:nvSpPr>
        <p:spPr>
          <a:xfrm>
            <a:off x="8775192"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a:t>Headline</a:t>
            </a:r>
          </a:p>
          <a:p>
            <a:pPr lvl="1"/>
            <a:r>
              <a:rPr lang="en-US"/>
              <a:t>Second level</a:t>
            </a:r>
          </a:p>
        </p:txBody>
      </p:sp>
      <p:sp>
        <p:nvSpPr>
          <p:cNvPr id="2" name="Footer Placeholder 1">
            <a:extLst>
              <a:ext uri="{FF2B5EF4-FFF2-40B4-BE49-F238E27FC236}">
                <a16:creationId xmlns:a16="http://schemas.microsoft.com/office/drawing/2014/main" id="{1EE8DD3C-1AC7-AB4D-8BDE-435AE2834D54}"/>
              </a:ext>
            </a:extLst>
          </p:cNvPr>
          <p:cNvSpPr>
            <a:spLocks noGrp="1"/>
          </p:cNvSpPr>
          <p:nvPr>
            <p:ph type="ftr" sz="quarter" idx="19"/>
          </p:nvPr>
        </p:nvSpPr>
        <p:spPr/>
        <p:txBody>
          <a:bodyPr/>
          <a:lstStyle/>
          <a:p>
            <a:r>
              <a:rPr lang="en-US"/>
              <a:t>Footer</a:t>
            </a:r>
          </a:p>
        </p:txBody>
      </p:sp>
    </p:spTree>
    <p:extLst>
      <p:ext uri="{BB962C8B-B14F-4D97-AF65-F5344CB8AC3E}">
        <p14:creationId xmlns:p14="http://schemas.microsoft.com/office/powerpoint/2010/main" val="3727280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CIRCLES - 8">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1524000" y="1600200"/>
            <a:ext cx="1828800" cy="1828800"/>
          </a:xfrm>
          <a:prstGeom prst="ellipse">
            <a:avLst/>
          </a:prstGeom>
          <a:solidFill>
            <a:schemeClr val="bg1"/>
          </a:solidFill>
          <a:effectLst/>
        </p:spPr>
        <p:txBody>
          <a:bodyPr/>
          <a:lstStyle>
            <a:lvl1pPr>
              <a:defRPr sz="1333"/>
            </a:lvl1pPr>
          </a:lstStyle>
          <a:p>
            <a:endParaRPr lang="uk-UA"/>
          </a:p>
        </p:txBody>
      </p:sp>
      <p:sp>
        <p:nvSpPr>
          <p:cNvPr id="21" name="Picture Placeholder 5"/>
          <p:cNvSpPr>
            <a:spLocks noGrp="1"/>
          </p:cNvSpPr>
          <p:nvPr>
            <p:ph type="pic" sz="quarter" idx="12"/>
          </p:nvPr>
        </p:nvSpPr>
        <p:spPr>
          <a:xfrm>
            <a:off x="3962400" y="1600200"/>
            <a:ext cx="1828800" cy="1828800"/>
          </a:xfrm>
          <a:prstGeom prst="ellipse">
            <a:avLst/>
          </a:prstGeom>
          <a:solidFill>
            <a:schemeClr val="bg1"/>
          </a:solidFill>
          <a:effectLst/>
        </p:spPr>
        <p:txBody>
          <a:bodyPr/>
          <a:lstStyle>
            <a:lvl1pPr>
              <a:defRPr sz="1333"/>
            </a:lvl1pPr>
          </a:lstStyle>
          <a:p>
            <a:endParaRPr lang="uk-UA"/>
          </a:p>
        </p:txBody>
      </p:sp>
      <p:sp>
        <p:nvSpPr>
          <p:cNvPr id="22" name="Picture Placeholder 5"/>
          <p:cNvSpPr>
            <a:spLocks noGrp="1"/>
          </p:cNvSpPr>
          <p:nvPr>
            <p:ph type="pic" sz="quarter" idx="13"/>
          </p:nvPr>
        </p:nvSpPr>
        <p:spPr>
          <a:xfrm>
            <a:off x="6400800" y="1600200"/>
            <a:ext cx="1828800" cy="1828800"/>
          </a:xfrm>
          <a:prstGeom prst="ellipse">
            <a:avLst/>
          </a:prstGeom>
          <a:solidFill>
            <a:schemeClr val="bg1"/>
          </a:solidFill>
          <a:effectLst/>
        </p:spPr>
        <p:txBody>
          <a:bodyPr/>
          <a:lstStyle>
            <a:lvl1pPr>
              <a:defRPr sz="1333"/>
            </a:lvl1pPr>
          </a:lstStyle>
          <a:p>
            <a:endParaRPr lang="uk-UA"/>
          </a:p>
        </p:txBody>
      </p:sp>
      <p:sp>
        <p:nvSpPr>
          <p:cNvPr id="23" name="Picture Placeholder 5"/>
          <p:cNvSpPr>
            <a:spLocks noGrp="1"/>
          </p:cNvSpPr>
          <p:nvPr>
            <p:ph type="pic" sz="quarter" idx="14"/>
          </p:nvPr>
        </p:nvSpPr>
        <p:spPr>
          <a:xfrm>
            <a:off x="8839200" y="1600200"/>
            <a:ext cx="1828800" cy="1828800"/>
          </a:xfrm>
          <a:prstGeom prst="ellipse">
            <a:avLst/>
          </a:prstGeom>
          <a:solidFill>
            <a:schemeClr val="bg1"/>
          </a:solidFill>
          <a:effectLst/>
        </p:spPr>
        <p:txBody>
          <a:bodyPr/>
          <a:lstStyle>
            <a:lvl1pPr>
              <a:defRPr sz="1333"/>
            </a:lvl1pPr>
          </a:lstStyle>
          <a:p>
            <a:endParaRPr lang="uk-UA"/>
          </a:p>
        </p:txBody>
      </p:sp>
      <p:sp>
        <p:nvSpPr>
          <p:cNvPr id="24" name="Picture Placeholder 5"/>
          <p:cNvSpPr>
            <a:spLocks noGrp="1"/>
          </p:cNvSpPr>
          <p:nvPr>
            <p:ph type="pic" sz="quarter" idx="15"/>
          </p:nvPr>
        </p:nvSpPr>
        <p:spPr>
          <a:xfrm>
            <a:off x="1524000" y="3733800"/>
            <a:ext cx="1828800" cy="1828800"/>
          </a:xfrm>
          <a:prstGeom prst="ellipse">
            <a:avLst/>
          </a:prstGeom>
          <a:solidFill>
            <a:schemeClr val="bg1"/>
          </a:solidFill>
          <a:effectLst/>
        </p:spPr>
        <p:txBody>
          <a:bodyPr/>
          <a:lstStyle>
            <a:lvl1pPr>
              <a:defRPr sz="1333"/>
            </a:lvl1pPr>
          </a:lstStyle>
          <a:p>
            <a:endParaRPr lang="uk-UA"/>
          </a:p>
        </p:txBody>
      </p:sp>
      <p:sp>
        <p:nvSpPr>
          <p:cNvPr id="25" name="Picture Placeholder 5"/>
          <p:cNvSpPr>
            <a:spLocks noGrp="1"/>
          </p:cNvSpPr>
          <p:nvPr>
            <p:ph type="pic" sz="quarter" idx="16"/>
          </p:nvPr>
        </p:nvSpPr>
        <p:spPr>
          <a:xfrm>
            <a:off x="3962400" y="3733800"/>
            <a:ext cx="1828800" cy="1828800"/>
          </a:xfrm>
          <a:prstGeom prst="ellipse">
            <a:avLst/>
          </a:prstGeom>
          <a:solidFill>
            <a:schemeClr val="bg1"/>
          </a:solidFill>
          <a:effectLst/>
        </p:spPr>
        <p:txBody>
          <a:bodyPr/>
          <a:lstStyle>
            <a:lvl1pPr>
              <a:defRPr sz="1333"/>
            </a:lvl1pPr>
          </a:lstStyle>
          <a:p>
            <a:endParaRPr lang="uk-UA"/>
          </a:p>
        </p:txBody>
      </p:sp>
      <p:sp>
        <p:nvSpPr>
          <p:cNvPr id="26" name="Picture Placeholder 5"/>
          <p:cNvSpPr>
            <a:spLocks noGrp="1"/>
          </p:cNvSpPr>
          <p:nvPr>
            <p:ph type="pic" sz="quarter" idx="17"/>
          </p:nvPr>
        </p:nvSpPr>
        <p:spPr>
          <a:xfrm>
            <a:off x="6400800" y="3733800"/>
            <a:ext cx="1828800" cy="1828800"/>
          </a:xfrm>
          <a:prstGeom prst="ellipse">
            <a:avLst/>
          </a:prstGeom>
          <a:solidFill>
            <a:schemeClr val="bg1"/>
          </a:solidFill>
          <a:effectLst/>
        </p:spPr>
        <p:txBody>
          <a:bodyPr/>
          <a:lstStyle>
            <a:lvl1pPr>
              <a:defRPr sz="1333"/>
            </a:lvl1pPr>
          </a:lstStyle>
          <a:p>
            <a:endParaRPr lang="uk-UA"/>
          </a:p>
        </p:txBody>
      </p:sp>
      <p:sp>
        <p:nvSpPr>
          <p:cNvPr id="27" name="Picture Placeholder 5"/>
          <p:cNvSpPr>
            <a:spLocks noGrp="1"/>
          </p:cNvSpPr>
          <p:nvPr>
            <p:ph type="pic" sz="quarter" idx="18"/>
          </p:nvPr>
        </p:nvSpPr>
        <p:spPr>
          <a:xfrm>
            <a:off x="8839200" y="3733800"/>
            <a:ext cx="1828800" cy="18288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4D7686A5-F2BD-2045-A9BE-8FA57BB6F0C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199D3F5-F2E2-664C-B84E-66A270B22E5E}"/>
              </a:ext>
            </a:extLst>
          </p:cNvPr>
          <p:cNvSpPr>
            <a:spLocks noGrp="1"/>
          </p:cNvSpPr>
          <p:nvPr>
            <p:ph type="sldNum" sz="quarter" idx="20"/>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2" name="Footer Placeholder 1">
            <a:extLst>
              <a:ext uri="{FF2B5EF4-FFF2-40B4-BE49-F238E27FC236}">
                <a16:creationId xmlns:a16="http://schemas.microsoft.com/office/drawing/2014/main" id="{E1B09B73-ECE3-6F42-B504-D2376B3D7D29}"/>
              </a:ext>
            </a:extLst>
          </p:cNvPr>
          <p:cNvSpPr>
            <a:spLocks noGrp="1"/>
          </p:cNvSpPr>
          <p:nvPr>
            <p:ph type="ftr" sz="quarter" idx="21"/>
          </p:nvPr>
        </p:nvSpPr>
        <p:spPr/>
        <p:txBody>
          <a:bodyPr/>
          <a:lstStyle/>
          <a:p>
            <a:r>
              <a:rPr lang="en-US"/>
              <a:t>Footer</a:t>
            </a:r>
          </a:p>
        </p:txBody>
      </p:sp>
    </p:spTree>
    <p:extLst>
      <p:ext uri="{BB962C8B-B14F-4D97-AF65-F5344CB8AC3E}">
        <p14:creationId xmlns:p14="http://schemas.microsoft.com/office/powerpoint/2010/main" val="3304038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CIRCLES + TEXT BOX - 9">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9383" y="1905000"/>
            <a:ext cx="1219200" cy="1219200"/>
          </a:xfrm>
          <a:prstGeom prst="ellipse">
            <a:avLst/>
          </a:prstGeom>
          <a:solidFill>
            <a:schemeClr val="bg1"/>
          </a:solidFill>
        </p:spPr>
        <p:txBody>
          <a:bodyPr/>
          <a:lstStyle>
            <a:lvl1pPr>
              <a:defRPr sz="1333"/>
            </a:lvl1pPr>
          </a:lstStyle>
          <a:p>
            <a:endParaRPr lang="uk-UA"/>
          </a:p>
        </p:txBody>
      </p:sp>
      <p:sp>
        <p:nvSpPr>
          <p:cNvPr id="18" name="Picture Placeholder 5"/>
          <p:cNvSpPr>
            <a:spLocks noGrp="1"/>
          </p:cNvSpPr>
          <p:nvPr>
            <p:ph type="pic" sz="quarter" idx="12"/>
          </p:nvPr>
        </p:nvSpPr>
        <p:spPr>
          <a:xfrm>
            <a:off x="679383" y="3124200"/>
            <a:ext cx="1219200" cy="1219200"/>
          </a:xfrm>
          <a:prstGeom prst="ellipse">
            <a:avLst/>
          </a:prstGeom>
          <a:solidFill>
            <a:schemeClr val="bg1"/>
          </a:solidFill>
        </p:spPr>
        <p:txBody>
          <a:bodyPr/>
          <a:lstStyle>
            <a:lvl1pPr>
              <a:defRPr sz="1333"/>
            </a:lvl1pPr>
          </a:lstStyle>
          <a:p>
            <a:endParaRPr lang="uk-UA"/>
          </a:p>
        </p:txBody>
      </p:sp>
      <p:sp>
        <p:nvSpPr>
          <p:cNvPr id="19" name="Picture Placeholder 5"/>
          <p:cNvSpPr>
            <a:spLocks noGrp="1"/>
          </p:cNvSpPr>
          <p:nvPr>
            <p:ph type="pic" sz="quarter" idx="13"/>
          </p:nvPr>
        </p:nvSpPr>
        <p:spPr>
          <a:xfrm>
            <a:off x="679383" y="4343400"/>
            <a:ext cx="1219200" cy="1219200"/>
          </a:xfrm>
          <a:prstGeom prst="ellipse">
            <a:avLst/>
          </a:prstGeom>
          <a:solidFill>
            <a:schemeClr val="bg1"/>
          </a:solidFill>
        </p:spPr>
        <p:txBody>
          <a:bodyPr/>
          <a:lstStyle>
            <a:lvl1pPr>
              <a:defRPr sz="1333"/>
            </a:lvl1pPr>
          </a:lstStyle>
          <a:p>
            <a:endParaRPr lang="uk-UA"/>
          </a:p>
        </p:txBody>
      </p:sp>
      <p:sp>
        <p:nvSpPr>
          <p:cNvPr id="20" name="Picture Placeholder 5"/>
          <p:cNvSpPr>
            <a:spLocks noGrp="1"/>
          </p:cNvSpPr>
          <p:nvPr>
            <p:ph type="pic" sz="quarter" idx="14"/>
          </p:nvPr>
        </p:nvSpPr>
        <p:spPr>
          <a:xfrm>
            <a:off x="1898583" y="1905000"/>
            <a:ext cx="1219200" cy="1219200"/>
          </a:xfrm>
          <a:prstGeom prst="ellipse">
            <a:avLst/>
          </a:prstGeom>
          <a:solidFill>
            <a:schemeClr val="bg1"/>
          </a:solidFill>
        </p:spPr>
        <p:txBody>
          <a:bodyPr/>
          <a:lstStyle>
            <a:lvl1pPr>
              <a:defRPr sz="1333"/>
            </a:lvl1pPr>
          </a:lstStyle>
          <a:p>
            <a:endParaRPr lang="uk-UA"/>
          </a:p>
        </p:txBody>
      </p:sp>
      <p:sp>
        <p:nvSpPr>
          <p:cNvPr id="21" name="Picture Placeholder 5"/>
          <p:cNvSpPr>
            <a:spLocks noGrp="1"/>
          </p:cNvSpPr>
          <p:nvPr>
            <p:ph type="pic" sz="quarter" idx="16"/>
          </p:nvPr>
        </p:nvSpPr>
        <p:spPr>
          <a:xfrm>
            <a:off x="1898583" y="4343400"/>
            <a:ext cx="1219200" cy="1219200"/>
          </a:xfrm>
          <a:prstGeom prst="ellipse">
            <a:avLst/>
          </a:prstGeom>
          <a:solidFill>
            <a:schemeClr val="bg1"/>
          </a:solidFill>
        </p:spPr>
        <p:txBody>
          <a:bodyPr/>
          <a:lstStyle>
            <a:lvl1pPr>
              <a:defRPr sz="1333"/>
            </a:lvl1pPr>
          </a:lstStyle>
          <a:p>
            <a:endParaRPr lang="uk-UA"/>
          </a:p>
        </p:txBody>
      </p:sp>
      <p:sp>
        <p:nvSpPr>
          <p:cNvPr id="22" name="Picture Placeholder 5"/>
          <p:cNvSpPr>
            <a:spLocks noGrp="1"/>
          </p:cNvSpPr>
          <p:nvPr>
            <p:ph type="pic" sz="quarter" idx="17"/>
          </p:nvPr>
        </p:nvSpPr>
        <p:spPr>
          <a:xfrm>
            <a:off x="3117783" y="1905000"/>
            <a:ext cx="1219200" cy="1219200"/>
          </a:xfrm>
          <a:prstGeom prst="ellipse">
            <a:avLst/>
          </a:prstGeom>
          <a:solidFill>
            <a:schemeClr val="bg1"/>
          </a:solidFill>
        </p:spPr>
        <p:txBody>
          <a:bodyPr/>
          <a:lstStyle>
            <a:lvl1pPr>
              <a:defRPr sz="1333"/>
            </a:lvl1pPr>
          </a:lstStyle>
          <a:p>
            <a:endParaRPr lang="uk-UA"/>
          </a:p>
        </p:txBody>
      </p:sp>
      <p:sp>
        <p:nvSpPr>
          <p:cNvPr id="23" name="Picture Placeholder 5"/>
          <p:cNvSpPr>
            <a:spLocks noGrp="1"/>
          </p:cNvSpPr>
          <p:nvPr>
            <p:ph type="pic" sz="quarter" idx="18"/>
          </p:nvPr>
        </p:nvSpPr>
        <p:spPr>
          <a:xfrm>
            <a:off x="3117783" y="3124200"/>
            <a:ext cx="1219200" cy="1219200"/>
          </a:xfrm>
          <a:prstGeom prst="ellipse">
            <a:avLst/>
          </a:prstGeom>
          <a:solidFill>
            <a:schemeClr val="bg1"/>
          </a:solidFill>
        </p:spPr>
        <p:txBody>
          <a:bodyPr/>
          <a:lstStyle>
            <a:lvl1pPr>
              <a:defRPr sz="1333"/>
            </a:lvl1pPr>
          </a:lstStyle>
          <a:p>
            <a:endParaRPr lang="uk-UA"/>
          </a:p>
        </p:txBody>
      </p:sp>
      <p:sp>
        <p:nvSpPr>
          <p:cNvPr id="24" name="Picture Placeholder 5"/>
          <p:cNvSpPr>
            <a:spLocks noGrp="1"/>
          </p:cNvSpPr>
          <p:nvPr>
            <p:ph type="pic" sz="quarter" idx="19"/>
          </p:nvPr>
        </p:nvSpPr>
        <p:spPr>
          <a:xfrm>
            <a:off x="3117783" y="4343400"/>
            <a:ext cx="1219200" cy="1219200"/>
          </a:xfrm>
          <a:prstGeom prst="ellipse">
            <a:avLst/>
          </a:prstGeom>
          <a:solidFill>
            <a:schemeClr val="bg1"/>
          </a:solidFill>
        </p:spPr>
        <p:txBody>
          <a:bodyPr/>
          <a:lstStyle>
            <a:lvl1pPr>
              <a:defRPr sz="1333"/>
            </a:lvl1pPr>
          </a:lstStyle>
          <a:p>
            <a:endParaRPr lang="uk-UA"/>
          </a:p>
        </p:txBody>
      </p:sp>
      <p:sp>
        <p:nvSpPr>
          <p:cNvPr id="25" name="Picture Placeholder 5"/>
          <p:cNvSpPr>
            <a:spLocks noGrp="1"/>
          </p:cNvSpPr>
          <p:nvPr>
            <p:ph type="pic" sz="quarter" idx="20"/>
          </p:nvPr>
        </p:nvSpPr>
        <p:spPr>
          <a:xfrm>
            <a:off x="1898583" y="3124200"/>
            <a:ext cx="1219200" cy="1219200"/>
          </a:xfrm>
          <a:prstGeom prst="ellipse">
            <a:avLst/>
          </a:prstGeom>
          <a:solidFill>
            <a:schemeClr val="bg1"/>
          </a:solidFill>
        </p:spPr>
        <p:txBody>
          <a:bodyPr/>
          <a:lstStyle>
            <a:lvl1pPr>
              <a:defRPr sz="1333"/>
            </a:lvl1pPr>
          </a:lstStyle>
          <a:p>
            <a:endParaRPr lang="uk-UA"/>
          </a:p>
        </p:txBody>
      </p:sp>
      <p:sp>
        <p:nvSpPr>
          <p:cNvPr id="4" name="Title 3">
            <a:extLst>
              <a:ext uri="{FF2B5EF4-FFF2-40B4-BE49-F238E27FC236}">
                <a16:creationId xmlns:a16="http://schemas.microsoft.com/office/drawing/2014/main" id="{A3ECD5C0-F748-504B-BD42-4F746516E19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C61B8E9-E13A-FA4E-9DFE-D5232F5FBAD2}"/>
              </a:ext>
            </a:extLst>
          </p:cNvPr>
          <p:cNvSpPr>
            <a:spLocks noGrp="1"/>
          </p:cNvSpPr>
          <p:nvPr>
            <p:ph type="sldNum" sz="quarter" idx="22"/>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14" name="Text Placeholder 9">
            <a:extLst>
              <a:ext uri="{FF2B5EF4-FFF2-40B4-BE49-F238E27FC236}">
                <a16:creationId xmlns:a16="http://schemas.microsoft.com/office/drawing/2014/main" id="{6816889D-9B60-DA4B-8730-CFCFF9236FBB}"/>
              </a:ext>
            </a:extLst>
          </p:cNvPr>
          <p:cNvSpPr>
            <a:spLocks noGrp="1"/>
          </p:cNvSpPr>
          <p:nvPr>
            <p:ph type="body" sz="quarter" idx="23"/>
          </p:nvPr>
        </p:nvSpPr>
        <p:spPr>
          <a:xfrm>
            <a:off x="4876800" y="1904999"/>
            <a:ext cx="6946392" cy="3657601"/>
          </a:xfrm>
        </p:spPr>
        <p:txBody>
          <a:bodyPr/>
          <a:lstStyle>
            <a:lvl1pPr>
              <a:defRPr>
                <a:solidFill>
                  <a:schemeClr val="tx1"/>
                </a:solidFill>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46476259-D7EA-B94C-895C-00E29BA18394}"/>
              </a:ext>
            </a:extLst>
          </p:cNvPr>
          <p:cNvSpPr>
            <a:spLocks noGrp="1"/>
          </p:cNvSpPr>
          <p:nvPr>
            <p:ph type="ftr" sz="quarter" idx="24"/>
          </p:nvPr>
        </p:nvSpPr>
        <p:spPr/>
        <p:txBody>
          <a:bodyPr/>
          <a:lstStyle/>
          <a:p>
            <a:r>
              <a:rPr lang="en-US"/>
              <a:t>Footer</a:t>
            </a:r>
          </a:p>
        </p:txBody>
      </p:sp>
    </p:spTree>
    <p:extLst>
      <p:ext uri="{BB962C8B-B14F-4D97-AF65-F5344CB8AC3E}">
        <p14:creationId xmlns:p14="http://schemas.microsoft.com/office/powerpoint/2010/main" val="596732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9123-28D6-CB4C-865C-7288C3612AE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2E3DB4-BF72-844C-A069-3654624CEA55}"/>
              </a:ext>
            </a:extLst>
          </p:cNvPr>
          <p:cNvSpPr>
            <a:spLocks noGrp="1"/>
          </p:cNvSpPr>
          <p:nvPr>
            <p:ph type="sldNum" sz="quarter" idx="10"/>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4" name="Footer Placeholder 3">
            <a:extLst>
              <a:ext uri="{FF2B5EF4-FFF2-40B4-BE49-F238E27FC236}">
                <a16:creationId xmlns:a16="http://schemas.microsoft.com/office/drawing/2014/main" id="{282DD59E-87BB-E14E-B299-94A679CFEAB0}"/>
              </a:ext>
            </a:extLst>
          </p:cNvPr>
          <p:cNvSpPr>
            <a:spLocks noGrp="1"/>
          </p:cNvSpPr>
          <p:nvPr>
            <p:ph type="ftr" sz="quarter" idx="11"/>
          </p:nvPr>
        </p:nvSpPr>
        <p:spPr/>
        <p:txBody>
          <a:bodyPr/>
          <a:lstStyle/>
          <a:p>
            <a:r>
              <a:rPr lang="en-US"/>
              <a:t>Footer</a:t>
            </a:r>
          </a:p>
        </p:txBody>
      </p:sp>
    </p:spTree>
    <p:extLst>
      <p:ext uri="{BB962C8B-B14F-4D97-AF65-F5344CB8AC3E}">
        <p14:creationId xmlns:p14="http://schemas.microsoft.com/office/powerpoint/2010/main" val="117484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972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3" name="Picture 2" title="Humana logo">
            <a:extLst>
              <a:ext uri="{FF2B5EF4-FFF2-40B4-BE49-F238E27FC236}">
                <a16:creationId xmlns:a16="http://schemas.microsoft.com/office/drawing/2014/main" id="{25DD6E1D-75EC-4349-AE61-48D52D021E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10416" y="2209800"/>
            <a:ext cx="5571169" cy="2426622"/>
          </a:xfrm>
          <a:prstGeom prst="rect">
            <a:avLst/>
          </a:prstGeom>
        </p:spPr>
      </p:pic>
    </p:spTree>
    <p:extLst>
      <p:ext uri="{BB962C8B-B14F-4D97-AF65-F5344CB8AC3E}">
        <p14:creationId xmlns:p14="http://schemas.microsoft.com/office/powerpoint/2010/main" val="168196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ening DEV">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836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Slide DE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137891" y="6214808"/>
            <a:ext cx="3916218" cy="461665"/>
          </a:xfrm>
          <a:prstGeom prst="rect">
            <a:avLst/>
          </a:prstGeom>
          <a:noFill/>
        </p:spPr>
        <p:txBody>
          <a:bodyPr wrap="square" rtlCol="0">
            <a:spAutoFit/>
          </a:bodyPr>
          <a:lstStyle/>
          <a:p>
            <a:pPr algn="ctr"/>
            <a:r>
              <a:rPr lang="en-US" sz="2400">
                <a:solidFill>
                  <a:srgbClr val="0E3F75"/>
                </a:solidFill>
                <a:latin typeface="Source Sans Pro" panose="020B0503030403020204" pitchFamily="34" charset="0"/>
              </a:rPr>
              <a:t>medicaid.ohio.gov</a:t>
            </a:r>
          </a:p>
        </p:txBody>
      </p:sp>
    </p:spTree>
    <p:extLst>
      <p:ext uri="{BB962C8B-B14F-4D97-AF65-F5344CB8AC3E}">
        <p14:creationId xmlns:p14="http://schemas.microsoft.com/office/powerpoint/2010/main" val="3232928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DM Heart of it All Dec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B81CB0F-93E3-386E-10D6-E8E0F254619D}"/>
              </a:ext>
            </a:extLst>
          </p:cNvPr>
          <p:cNvSpPr>
            <a:spLocks noGrp="1"/>
          </p:cNvSpPr>
          <p:nvPr>
            <p:ph idx="1" hasCustomPrompt="1"/>
          </p:nvPr>
        </p:nvSpPr>
        <p:spPr>
          <a:xfrm>
            <a:off x="381006" y="1921530"/>
            <a:ext cx="11430001" cy="4235926"/>
          </a:xfrm>
          <a:prstGeom prst="rect">
            <a:avLst/>
          </a:prstGeom>
        </p:spPr>
        <p:txBody>
          <a:bodyPr vert="horz" lIns="91440" tIns="45720" rIns="91440" bIns="45720" rtlCol="0">
            <a:normAutofit/>
          </a:bodyPr>
          <a:lstStyle>
            <a:lvl1pPr marL="171442" indent="-171442">
              <a:buClrTx/>
              <a:buFont typeface="Source Sans Pro" panose="020B0503030403020204" pitchFamily="34" charset="0"/>
              <a:buChar char="-"/>
              <a:defRPr/>
            </a:lvl1pPr>
            <a:lvl2pPr>
              <a:buClrTx/>
              <a:defRPr/>
            </a:lvl2pPr>
            <a:lvl3pPr marL="925785" indent="-171442">
              <a:buClrTx/>
              <a:buFont typeface="Courier New" panose="02070309020205020404" pitchFamily="49" charset="0"/>
              <a:buChar char="o"/>
              <a:defRPr/>
            </a:lvl3pPr>
            <a:lvl4pPr>
              <a:buClrTx/>
              <a:defRPr/>
            </a:lvl4pPr>
            <a:lvl5pPr>
              <a:buClrTx/>
              <a:defRPr/>
            </a:lvl5p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10" name="Title Placeholder 6">
            <a:extLst>
              <a:ext uri="{FF2B5EF4-FFF2-40B4-BE49-F238E27FC236}">
                <a16:creationId xmlns:a16="http://schemas.microsoft.com/office/drawing/2014/main" id="{B9EE8783-1675-B3CC-EE9B-D154486FFEE7}"/>
              </a:ext>
            </a:extLst>
          </p:cNvPr>
          <p:cNvSpPr>
            <a:spLocks noGrp="1"/>
          </p:cNvSpPr>
          <p:nvPr>
            <p:ph type="title" hasCustomPrompt="1"/>
          </p:nvPr>
        </p:nvSpPr>
        <p:spPr>
          <a:xfrm>
            <a:off x="381000" y="597938"/>
            <a:ext cx="11430000" cy="982861"/>
          </a:xfrm>
          <a:prstGeom prst="rect">
            <a:avLst/>
          </a:prstGeom>
        </p:spPr>
        <p:txBody>
          <a:bodyPr vert="horz" lIns="91440" tIns="45720" rIns="91440" bIns="45720" rtlCol="0" anchor="t">
            <a:normAutofit/>
          </a:bodyPr>
          <a:lstStyle/>
          <a:p>
            <a:r>
              <a:rPr lang="en-US"/>
              <a:t>Click To Edit Title</a:t>
            </a:r>
          </a:p>
        </p:txBody>
      </p:sp>
    </p:spTree>
    <p:extLst>
      <p:ext uri="{BB962C8B-B14F-4D97-AF65-F5344CB8AC3E}">
        <p14:creationId xmlns:p14="http://schemas.microsoft.com/office/powerpoint/2010/main" val="1583501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sentation 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78649"/>
            <a:ext cx="7514704" cy="2500702"/>
          </a:xfrm>
          <a:prstGeom prst="rect">
            <a:avLst/>
          </a:prstGeom>
        </p:spPr>
        <p:txBody>
          <a:bodyPr/>
          <a:lstStyle>
            <a:lvl1pPr marL="0" indent="0" algn="ctr">
              <a:buNone/>
              <a:defRPr>
                <a:latin typeface="Source Sans Pro" panose="020B0503030403020204" pitchFamily="34" charset="0"/>
              </a:defRPr>
            </a:lvl1pPr>
            <a:lvl2pPr marL="41146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pic>
        <p:nvPicPr>
          <p:cNvPr id="3" name="Picture 2" descr="A blue text on a black background&#10;&#10;Description automatically generated">
            <a:extLst>
              <a:ext uri="{FF2B5EF4-FFF2-40B4-BE49-F238E27FC236}">
                <a16:creationId xmlns:a16="http://schemas.microsoft.com/office/drawing/2014/main" id="{1F10E9DA-BBCC-2453-BADB-9B0417B8B9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4401" y="5612040"/>
            <a:ext cx="2743200" cy="753158"/>
          </a:xfrm>
          <a:prstGeom prst="rect">
            <a:avLst/>
          </a:prstGeom>
        </p:spPr>
      </p:pic>
    </p:spTree>
    <p:extLst>
      <p:ext uri="{BB962C8B-B14F-4D97-AF65-F5344CB8AC3E}">
        <p14:creationId xmlns:p14="http://schemas.microsoft.com/office/powerpoint/2010/main" val="66996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363226B-3C02-4048-876C-833D3AB4F33D}"/>
              </a:ext>
            </a:extLst>
          </p:cNvPr>
          <p:cNvSpPr>
            <a:spLocks noGrp="1"/>
          </p:cNvSpPr>
          <p:nvPr>
            <p:ph type="ftr" sz="quarter" idx="12"/>
          </p:nvPr>
        </p:nvSpPr>
        <p:spPr/>
        <p:txBody>
          <a:bodyPr/>
          <a:lstStyle/>
          <a:p>
            <a:r>
              <a:rPr lang="en-US"/>
              <a:t>Confidential Proprietary Information </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682594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lvl1pPr>
              <a:defRPr>
                <a:solidFill>
                  <a:srgbClr val="B0B3AF"/>
                </a:solidFill>
              </a:defRPr>
            </a:lvl1pPr>
          </a:lstStyle>
          <a:p>
            <a:fld id="{77F59FA7-9E35-E641-9260-462B0A5FC689}" type="slidenum">
              <a:rPr lang="en-US" smtClean="0"/>
              <a:pPr/>
              <a:t>‹#›</a:t>
            </a:fld>
            <a:endParaRPr lang="en-US"/>
          </a:p>
        </p:txBody>
      </p:sp>
    </p:spTree>
    <p:extLst>
      <p:ext uri="{BB962C8B-B14F-4D97-AF65-F5344CB8AC3E}">
        <p14:creationId xmlns:p14="http://schemas.microsoft.com/office/powerpoint/2010/main" val="4058161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C39A77-09A7-2D17-60AD-F4A4F66092DB}"/>
              </a:ext>
            </a:extLst>
          </p:cNvPr>
          <p:cNvSpPr>
            <a:spLocks noGrp="1"/>
          </p:cNvSpPr>
          <p:nvPr>
            <p:ph type="title" hasCustomPrompt="1"/>
          </p:nvPr>
        </p:nvSpPr>
        <p:spPr>
          <a:xfrm>
            <a:off x="381001" y="1104268"/>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F3F8A7FD-B0D9-1914-E3B9-FE6E1AC621D3}"/>
              </a:ext>
            </a:extLst>
          </p:cNvPr>
          <p:cNvSpPr>
            <a:spLocks noGrp="1"/>
          </p:cNvSpPr>
          <p:nvPr>
            <p:ph type="body" idx="1" hasCustomPrompt="1"/>
          </p:nvPr>
        </p:nvSpPr>
        <p:spPr>
          <a:xfrm>
            <a:off x="381006" y="2230132"/>
            <a:ext cx="9107775" cy="3523609"/>
          </a:xfrm>
          <a:prstGeom prst="rect">
            <a:avLst/>
          </a:prstGeom>
        </p:spPr>
        <p:txBody>
          <a:bodyPr/>
          <a:lstStyle>
            <a:lvl1pPr marL="0" indent="0">
              <a:buNone/>
              <a:defRPr sz="1801">
                <a:solidFill>
                  <a:schemeClr val="tx1"/>
                </a:solidFill>
                <a:latin typeface="Source Sans Pro" panose="020B0503030403020204" pitchFamily="34" charset="0"/>
              </a:defRPr>
            </a:lvl1pPr>
            <a:lvl2pPr marL="342882" indent="0">
              <a:buNone/>
              <a:defRPr sz="1500">
                <a:solidFill>
                  <a:schemeClr val="tx1">
                    <a:tint val="75000"/>
                  </a:schemeClr>
                </a:solidFill>
              </a:defRPr>
            </a:lvl2pPr>
            <a:lvl3pPr marL="685767" indent="0">
              <a:buNone/>
              <a:defRPr sz="1351">
                <a:solidFill>
                  <a:schemeClr val="tx1">
                    <a:tint val="75000"/>
                  </a:schemeClr>
                </a:solidFill>
              </a:defRPr>
            </a:lvl3pPr>
            <a:lvl4pPr marL="1028649" indent="0">
              <a:buNone/>
              <a:defRPr sz="1200">
                <a:solidFill>
                  <a:schemeClr val="tx1">
                    <a:tint val="75000"/>
                  </a:schemeClr>
                </a:solidFill>
              </a:defRPr>
            </a:lvl4pPr>
            <a:lvl5pPr marL="1371531"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text</a:t>
            </a:r>
          </a:p>
        </p:txBody>
      </p:sp>
      <p:cxnSp>
        <p:nvCxnSpPr>
          <p:cNvPr id="4" name="Straight Connector 3">
            <a:extLst>
              <a:ext uri="{FF2B5EF4-FFF2-40B4-BE49-F238E27FC236}">
                <a16:creationId xmlns:a16="http://schemas.microsoft.com/office/drawing/2014/main" id="{2205DBC0-244D-E6A3-2046-468B5EC1A193}"/>
              </a:ext>
            </a:extLst>
          </p:cNvPr>
          <p:cNvCxnSpPr>
            <a:cxnSpLocks/>
          </p:cNvCxnSpPr>
          <p:nvPr userDrawn="1"/>
        </p:nvCxnSpPr>
        <p:spPr>
          <a:xfrm>
            <a:off x="381006"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429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5" y="2633965"/>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57507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7A7F90D9-B8B5-E38D-6E37-BC495201DF78}"/>
              </a:ext>
            </a:extLst>
          </p:cNvPr>
          <p:cNvSpPr>
            <a:spLocks noGrp="1"/>
          </p:cNvSpPr>
          <p:nvPr>
            <p:ph type="title" hasCustomPrompt="1"/>
          </p:nvPr>
        </p:nvSpPr>
        <p:spPr>
          <a:xfrm>
            <a:off x="381000" y="57849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9A202D0-8250-5651-7ABF-AA8EA6584FCC}"/>
              </a:ext>
            </a:extLst>
          </p:cNvPr>
          <p:cNvSpPr>
            <a:spLocks noGrp="1"/>
          </p:cNvSpPr>
          <p:nvPr>
            <p:ph idx="1" hasCustomPrompt="1"/>
          </p:nvPr>
        </p:nvSpPr>
        <p:spPr>
          <a:xfrm>
            <a:off x="381000" y="2069465"/>
            <a:ext cx="10515600" cy="4125470"/>
          </a:xfrm>
          <a:prstGeom prst="rect">
            <a:avLst/>
          </a:prstGeom>
        </p:spPr>
        <p:txBody>
          <a:bodyPr/>
          <a:lstStyle>
            <a:lvl1pPr marL="342900" indent="-342900">
              <a:lnSpc>
                <a:spcPct val="120000"/>
              </a:lnSpc>
              <a:spcAft>
                <a:spcPts val="751"/>
              </a:spcAft>
              <a:buClrTx/>
              <a:buFont typeface="Source Sans Pro" panose="020B0503030403020204" pitchFamily="34" charset="0"/>
              <a:buChar char="-"/>
              <a:defRPr>
                <a:latin typeface="Source Sans Pro" panose="020B0503030403020204" pitchFamily="34" charset="0"/>
              </a:defRPr>
            </a:lvl1pPr>
            <a:lvl2pPr>
              <a:spcBef>
                <a:spcPts val="751"/>
              </a:spcBef>
              <a:spcAft>
                <a:spcPts val="601"/>
              </a:spcAft>
              <a:buClrTx/>
              <a:defRPr>
                <a:latin typeface="Source Sans Pro" panose="020B0503030403020204" pitchFamily="34" charset="0"/>
              </a:defRPr>
            </a:lvl2pPr>
            <a:lvl3pPr marL="925785" indent="-171442">
              <a:spcBef>
                <a:spcPts val="751"/>
              </a:spcBef>
              <a:buClrTx/>
              <a:buFont typeface="Courier New" panose="02070309020205020404" pitchFamily="49" charset="0"/>
              <a:buChar char="o"/>
              <a:defRPr>
                <a:latin typeface="Source Sans Pro" panose="020B0503030403020204" pitchFamily="34" charset="0"/>
              </a:defRPr>
            </a:lvl3pPr>
            <a:lvl4pPr>
              <a:spcBef>
                <a:spcPts val="751"/>
              </a:spcBef>
              <a:buClrTx/>
              <a:defRPr>
                <a:latin typeface="Source Sans Pro" panose="020B0503030403020204" pitchFamily="34" charset="0"/>
              </a:defRPr>
            </a:lvl4pPr>
            <a:lvl5pPr>
              <a:spcBef>
                <a:spcPts val="751"/>
              </a:spcBef>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0"/>
            <a:endParaRPr lang="en-US"/>
          </a:p>
        </p:txBody>
      </p:sp>
    </p:spTree>
    <p:extLst>
      <p:ext uri="{BB962C8B-B14F-4D97-AF65-F5344CB8AC3E}">
        <p14:creationId xmlns:p14="http://schemas.microsoft.com/office/powerpoint/2010/main" val="1280383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lstStyle>
            <a:lvl1pPr algn="l">
              <a:defRPr>
                <a:solidFill>
                  <a:srgbClr val="0E3F75"/>
                </a:solidFill>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marL="582903" indent="-171442">
              <a:buClrTx/>
              <a:buFont typeface="Arial" panose="020B0604020202020204" pitchFamily="34" charset="0"/>
              <a:buChar char="•"/>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marL="1200091" indent="-171442">
              <a:buClrTx/>
              <a:buFont typeface="Source Sans Pro" panose="020B0503030403020204" pitchFamily="34" charset="0"/>
              <a:buChar char="-"/>
              <a:defRPr>
                <a:latin typeface="Source Sans Pro" panose="020B0503030403020204" pitchFamily="34" charset="0"/>
              </a:defRPr>
            </a:lvl4pPr>
            <a:lvl5pPr marL="1542973" indent="-171442">
              <a:buClrTx/>
              <a:buFont typeface="Source Sans Pro" panose="020B0503030403020204" pitchFamily="34" charset="0"/>
              <a:buChar cha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4" name="Content Placeholder 3">
            <a:extLst>
              <a:ext uri="{FF2B5EF4-FFF2-40B4-BE49-F238E27FC236}">
                <a16:creationId xmlns:a16="http://schemas.microsoft.com/office/drawing/2014/main" id="{F641CB59-8470-B43E-6E63-AEED173C45B3}"/>
              </a:ext>
            </a:extLst>
          </p:cNvPr>
          <p:cNvSpPr>
            <a:spLocks noGrp="1"/>
          </p:cNvSpPr>
          <p:nvPr>
            <p:ph sz="half" idx="2" hasCustomPrompt="1"/>
          </p:nvPr>
        </p:nvSpPr>
        <p:spPr>
          <a:xfrm>
            <a:off x="6096000" y="2079625"/>
            <a:ext cx="5715000"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defRPr>
                <a:latin typeface="Source Sans Pro" panose="020B0503030403020204" pitchFamily="34" charset="0"/>
              </a:defRPr>
            </a:lvl4pPr>
            <a:lvl5pPr marL="1542973" indent="-171442">
              <a:buFont typeface="Courier New" panose="02070309020205020404" pitchFamily="49" charset="0"/>
              <a:buChar char="o"/>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2454040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55"/>
            <a:ext cx="11430000" cy="1325563"/>
          </a:xfrm>
          <a:prstGeom prst="rect">
            <a:avLst/>
          </a:prstGeom>
        </p:spPr>
        <p:txBody>
          <a:bodyPr anchor="t"/>
          <a:lstStyle>
            <a:lvl1pPr algn="l">
              <a:defRPr>
                <a:solidFill>
                  <a:srgbClr val="0E3F75"/>
                </a:solidFill>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5" name="Content Placeholder 2">
            <a:extLst>
              <a:ext uri="{FF2B5EF4-FFF2-40B4-BE49-F238E27FC236}">
                <a16:creationId xmlns:a16="http://schemas.microsoft.com/office/drawing/2014/main" id="{CC18B289-FB2A-433A-1969-CB0978793A5B}"/>
              </a:ext>
            </a:extLst>
          </p:cNvPr>
          <p:cNvSpPr>
            <a:spLocks noGrp="1"/>
          </p:cNvSpPr>
          <p:nvPr>
            <p:ph sz="half" idx="15" hasCustomPrompt="1"/>
          </p:nvPr>
        </p:nvSpPr>
        <p:spPr>
          <a:xfrm>
            <a:off x="6096000" y="2079624"/>
            <a:ext cx="5439032" cy="4093261"/>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defRPr>
            </a:lvl1pPr>
            <a:lvl2pPr>
              <a:buClrTx/>
              <a:defRPr>
                <a:latin typeface="Source Sans Pro" panose="020B0503030403020204" pitchFamily="34" charset="0"/>
              </a:defRPr>
            </a:lvl2pPr>
            <a:lvl3pPr marL="925785" indent="-171442">
              <a:buClrTx/>
              <a:buFont typeface="Courier New" panose="02070309020205020404" pitchFamily="49" charset="0"/>
              <a:buChar char="o"/>
              <a:defRPr>
                <a:latin typeface="Source Sans Pro" panose="020B0503030403020204" pitchFamily="34" charset="0"/>
              </a:defRPr>
            </a:lvl3pPr>
            <a:lvl4pPr>
              <a:buClrTx/>
              <a:defRPr>
                <a:latin typeface="Source Sans Pro" panose="020B0503030403020204" pitchFamily="34" charset="0"/>
              </a:defRPr>
            </a:lvl4pPr>
            <a:lvl5pPr>
              <a:buClrTx/>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1369501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420547" y="559098"/>
            <a:ext cx="11430000" cy="982861"/>
          </a:xfrm>
        </p:spPr>
        <p:txBody>
          <a:bodyPr/>
          <a:lstStyle>
            <a:lvl1pPr>
              <a:defRPr cap="none" baseline="0">
                <a:solidFill>
                  <a:srgbClr val="0E3F75"/>
                </a:solidFill>
              </a:defRPr>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420547" y="2008683"/>
            <a:ext cx="9878336" cy="3687268"/>
          </a:xfrm>
          <a:prstGeom prst="rect">
            <a:avLst/>
          </a:prstGeom>
        </p:spPr>
        <p:txBody>
          <a:bodyPr/>
          <a:lstStyle>
            <a:lvl1pPr marL="171442" indent="-171442">
              <a:buClrTx/>
              <a:buFont typeface="Source Sans Pro" panose="020B0503030403020204" pitchFamily="34" charset="0"/>
              <a:buChar char="-"/>
              <a:defRPr>
                <a:latin typeface="Source Sans Pro" panose="020B0503030403020204" pitchFamily="34" charset="0"/>
                <a:ea typeface="Open Sans" panose="020B0606030504020204" pitchFamily="34" charset="0"/>
                <a:cs typeface="Open Sans" panose="020B0606030504020204" pitchFamily="34" charset="0"/>
              </a:defRPr>
            </a:lvl1pPr>
            <a:lvl2pPr marL="41146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420547"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6225651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296B5D-8E16-68DE-7304-66EF4407A171}"/>
              </a:ext>
            </a:extLst>
          </p:cNvPr>
          <p:cNvSpPr>
            <a:spLocks noGrp="1"/>
          </p:cNvSpPr>
          <p:nvPr>
            <p:ph type="title" hasCustomPrompt="1"/>
          </p:nvPr>
        </p:nvSpPr>
        <p:spPr>
          <a:xfrm>
            <a:off x="381000" y="659775"/>
            <a:ext cx="11430000" cy="1325563"/>
          </a:xfrm>
          <a:prstGeom prst="rect">
            <a:avLst/>
          </a:prstGeom>
        </p:spPr>
        <p:txBody>
          <a:bodyPr anchor="t"/>
          <a:lstStyle>
            <a:lvl1pPr>
              <a:defRPr cap="none" baseline="0">
                <a:solidFill>
                  <a:srgbClr val="0E3F75"/>
                </a:solidFill>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11654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9D460971-7BDF-7F72-0546-1CD3EEA424A3}"/>
              </a:ext>
            </a:extLst>
          </p:cNvPr>
          <p:cNvSpPr>
            <a:spLocks noGrp="1"/>
          </p:cNvSpPr>
          <p:nvPr>
            <p:ph type="title" hasCustomPrompt="1"/>
          </p:nvPr>
        </p:nvSpPr>
        <p:spPr>
          <a:xfrm>
            <a:off x="407308" y="650240"/>
            <a:ext cx="4387121" cy="1600200"/>
          </a:xfrm>
          <a:prstGeom prst="rect">
            <a:avLst/>
          </a:prstGeom>
        </p:spPr>
        <p:txBody>
          <a:bodyPr anchor="t"/>
          <a:lstStyle>
            <a:lvl1pPr>
              <a:lnSpc>
                <a:spcPts val="2400"/>
              </a:lnSpc>
              <a:defRPr sz="2400">
                <a:solidFill>
                  <a:srgbClr val="0E3F75"/>
                </a:solidFill>
                <a:latin typeface="Source Sans Pro SemiBold" panose="020B0603030403020204" pitchFamily="34" charset="0"/>
              </a:defRPr>
            </a:lvl1pPr>
          </a:lstStyle>
          <a:p>
            <a:r>
              <a:rPr lang="en-US"/>
              <a:t>Click To Edit Title</a:t>
            </a:r>
          </a:p>
        </p:txBody>
      </p:sp>
      <p:sp>
        <p:nvSpPr>
          <p:cNvPr id="4" name="Content Placeholder 2">
            <a:extLst>
              <a:ext uri="{FF2B5EF4-FFF2-40B4-BE49-F238E27FC236}">
                <a16:creationId xmlns:a16="http://schemas.microsoft.com/office/drawing/2014/main" id="{447DE4F7-554C-C349-5AEA-FE51347D9971}"/>
              </a:ext>
            </a:extLst>
          </p:cNvPr>
          <p:cNvSpPr>
            <a:spLocks noGrp="1"/>
          </p:cNvSpPr>
          <p:nvPr>
            <p:ph idx="1" hasCustomPrompt="1"/>
          </p:nvPr>
        </p:nvSpPr>
        <p:spPr>
          <a:xfrm>
            <a:off x="5183194" y="650240"/>
            <a:ext cx="6601511" cy="5403850"/>
          </a:xfrm>
          <a:prstGeom prst="rect">
            <a:avLst/>
          </a:prstGeom>
        </p:spPr>
        <p:txBody>
          <a:bodyPr/>
          <a:lstStyle>
            <a:lvl1pPr marL="171442" indent="-171442">
              <a:buClrTx/>
              <a:buFont typeface="Source Sans Pro" panose="020B0503030403020204" pitchFamily="34" charset="0"/>
              <a:buChar char="-"/>
              <a:defRPr sz="2400">
                <a:latin typeface="Source Sans Pro" panose="020B0503030403020204" pitchFamily="34" charset="0"/>
              </a:defRPr>
            </a:lvl1pPr>
            <a:lvl2pPr>
              <a:buClrTx/>
              <a:defRPr sz="2100">
                <a:latin typeface="Source Sans Pro" panose="020B0503030403020204" pitchFamily="34" charset="0"/>
              </a:defRPr>
            </a:lvl2pPr>
            <a:lvl3pPr marL="925785" indent="-171442">
              <a:buClrTx/>
              <a:buFont typeface="Courier New" panose="02070309020205020404" pitchFamily="49" charset="0"/>
              <a:buChar char="o"/>
              <a:defRPr sz="1801">
                <a:latin typeface="Source Sans Pro" panose="020B0503030403020204" pitchFamily="34" charset="0"/>
              </a:defRPr>
            </a:lvl3pPr>
            <a:lvl4pPr>
              <a:buClrTx/>
              <a:defRPr sz="1500">
                <a:latin typeface="Source Sans Pro" panose="020B0503030403020204" pitchFamily="34" charset="0"/>
              </a:defRPr>
            </a:lvl4pPr>
            <a:lvl5pPr>
              <a:buClrTx/>
              <a:defRPr sz="1500">
                <a:latin typeface="Source Sans Pro" panose="020B0503030403020204" pitchFamily="34" charset="0"/>
              </a:defRPr>
            </a:lvl5pPr>
            <a:lvl6pPr>
              <a:defRPr sz="1500"/>
            </a:lvl6pPr>
            <a:lvl7pPr>
              <a:defRPr sz="1500"/>
            </a:lvl7pPr>
            <a:lvl8pPr>
              <a:defRPr sz="1500"/>
            </a:lvl8pPr>
            <a:lvl9pPr>
              <a:defRPr sz="1500"/>
            </a:lvl9pPr>
          </a:lstStyle>
          <a:p>
            <a:pPr lvl="0"/>
            <a:r>
              <a:rPr lang="en-US"/>
              <a:t>First Level</a:t>
            </a:r>
          </a:p>
          <a:p>
            <a:pPr lvl="1"/>
            <a:r>
              <a:rPr lang="en-US"/>
              <a:t>Second level</a:t>
            </a:r>
          </a:p>
          <a:p>
            <a:pPr lvl="2"/>
            <a:r>
              <a:rPr lang="en-US"/>
              <a:t>Third level</a:t>
            </a:r>
          </a:p>
          <a:p>
            <a:pPr lvl="4"/>
            <a:endParaRPr lang="en-US"/>
          </a:p>
        </p:txBody>
      </p:sp>
      <p:sp>
        <p:nvSpPr>
          <p:cNvPr id="5" name="Text Placeholder 3">
            <a:extLst>
              <a:ext uri="{FF2B5EF4-FFF2-40B4-BE49-F238E27FC236}">
                <a16:creationId xmlns:a16="http://schemas.microsoft.com/office/drawing/2014/main" id="{C39822E5-7C75-C034-6E72-C4BE524DE6B1}"/>
              </a:ext>
            </a:extLst>
          </p:cNvPr>
          <p:cNvSpPr>
            <a:spLocks noGrp="1"/>
          </p:cNvSpPr>
          <p:nvPr>
            <p:ph type="body" sz="half" idx="2" hasCustomPrompt="1"/>
          </p:nvPr>
        </p:nvSpPr>
        <p:spPr>
          <a:xfrm>
            <a:off x="407308" y="2250440"/>
            <a:ext cx="4387121"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39129908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283F79A7-CF03-42DB-B12B-CAC0CD52D6EA}"/>
              </a:ext>
            </a:extLst>
          </p:cNvPr>
          <p:cNvSpPr>
            <a:spLocks noGrp="1"/>
          </p:cNvSpPr>
          <p:nvPr>
            <p:ph type="title" hasCustomPrompt="1"/>
          </p:nvPr>
        </p:nvSpPr>
        <p:spPr>
          <a:xfrm>
            <a:off x="407303" y="629920"/>
            <a:ext cx="4387120" cy="1600200"/>
          </a:xfrm>
          <a:prstGeom prst="rect">
            <a:avLst/>
          </a:prstGeom>
        </p:spPr>
        <p:txBody>
          <a:bodyPr anchor="t"/>
          <a:lstStyle>
            <a:lvl1pPr>
              <a:lnSpc>
                <a:spcPts val="2400"/>
              </a:lnSpc>
              <a:defRPr sz="2400">
                <a:solidFill>
                  <a:srgbClr val="0E3F75"/>
                </a:solidFill>
                <a:latin typeface="Source Sans Pro SemiBold" panose="020B0603030403020204" pitchFamily="34" charset="0"/>
              </a:defRPr>
            </a:lvl1pPr>
          </a:lstStyle>
          <a:p>
            <a:r>
              <a:rPr lang="en-US"/>
              <a:t>Click To Edit Title</a:t>
            </a:r>
          </a:p>
        </p:txBody>
      </p:sp>
      <p:sp>
        <p:nvSpPr>
          <p:cNvPr id="4" name="Picture Placeholder 2">
            <a:extLst>
              <a:ext uri="{FF2B5EF4-FFF2-40B4-BE49-F238E27FC236}">
                <a16:creationId xmlns:a16="http://schemas.microsoft.com/office/drawing/2014/main" id="{4504C15A-8B53-C30E-75D5-3F956221F943}"/>
              </a:ext>
            </a:extLst>
          </p:cNvPr>
          <p:cNvSpPr>
            <a:spLocks noGrp="1"/>
          </p:cNvSpPr>
          <p:nvPr>
            <p:ph type="pic" idx="1"/>
          </p:nvPr>
        </p:nvSpPr>
        <p:spPr>
          <a:xfrm>
            <a:off x="5183191" y="629921"/>
            <a:ext cx="6627812" cy="5403850"/>
          </a:xfrm>
          <a:prstGeom prst="rect">
            <a:avLst/>
          </a:prstGeom>
        </p:spPr>
        <p:txBody>
          <a:bodyPr/>
          <a:lstStyle>
            <a:lvl1pPr marL="0"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sz="1801">
                <a:solidFill>
                  <a:schemeClr val="tx1"/>
                </a:solidFill>
                <a:latin typeface="Source Sans Pro" panose="020B0503030403020204" pitchFamily="34" charset="0"/>
              </a:defRPr>
            </a:lvl1pPr>
            <a:lvl2pPr marL="342882" indent="0">
              <a:buNone/>
              <a:defRPr sz="2100"/>
            </a:lvl2pPr>
            <a:lvl3pPr marL="685767" indent="0">
              <a:buNone/>
              <a:defRPr sz="1801"/>
            </a:lvl3pPr>
            <a:lvl4pPr marL="1028649" indent="0">
              <a:buNone/>
              <a:defRPr sz="1500"/>
            </a:lvl4pPr>
            <a:lvl5pPr marL="1371531" indent="0">
              <a:buNone/>
              <a:defRPr sz="1500"/>
            </a:lvl5pPr>
            <a:lvl6pPr marL="1714414" indent="0">
              <a:buNone/>
              <a:defRPr sz="1500"/>
            </a:lvl6pPr>
            <a:lvl7pPr marL="2057298" indent="0">
              <a:buNone/>
              <a:defRPr sz="1500"/>
            </a:lvl7pPr>
            <a:lvl8pPr marL="2400180" indent="0">
              <a:buNone/>
              <a:defRPr sz="1500"/>
            </a:lvl8pPr>
            <a:lvl9pPr marL="2743063" indent="0">
              <a:buNone/>
              <a:defRPr sz="1500"/>
            </a:lvl9pPr>
          </a:lstStyle>
          <a:p>
            <a:pPr marL="257163"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ext Placeholder 3">
            <a:extLst>
              <a:ext uri="{FF2B5EF4-FFF2-40B4-BE49-F238E27FC236}">
                <a16:creationId xmlns:a16="http://schemas.microsoft.com/office/drawing/2014/main" id="{593AC750-49D1-2070-5AD1-374AA29E4E84}"/>
              </a:ext>
            </a:extLst>
          </p:cNvPr>
          <p:cNvSpPr>
            <a:spLocks noGrp="1"/>
          </p:cNvSpPr>
          <p:nvPr>
            <p:ph type="body" sz="half" idx="2" hasCustomPrompt="1"/>
          </p:nvPr>
        </p:nvSpPr>
        <p:spPr>
          <a:xfrm>
            <a:off x="407303" y="2230120"/>
            <a:ext cx="4387120" cy="3811588"/>
          </a:xfrm>
          <a:prstGeom prst="rect">
            <a:avLst/>
          </a:prstGeom>
        </p:spPr>
        <p:txBody>
          <a:bodyPr>
            <a:normAutofit/>
          </a:bodyPr>
          <a:lstStyle>
            <a:lvl1pPr marL="0" indent="0">
              <a:buNone/>
              <a:defRPr sz="1351">
                <a:latin typeface="Source Sans Pro" panose="020B0503030403020204" pitchFamily="34" charset="0"/>
              </a:defRPr>
            </a:lvl1pPr>
            <a:lvl2pPr marL="342882" indent="0">
              <a:buNone/>
              <a:defRPr sz="1051"/>
            </a:lvl2pPr>
            <a:lvl3pPr marL="685767" indent="0">
              <a:buNone/>
              <a:defRPr sz="900"/>
            </a:lvl3pPr>
            <a:lvl4pPr marL="1028649" indent="0">
              <a:buNone/>
              <a:defRPr sz="751"/>
            </a:lvl4pPr>
            <a:lvl5pPr marL="1371531" indent="0">
              <a:buNone/>
              <a:defRPr sz="751"/>
            </a:lvl5pPr>
            <a:lvl6pPr marL="1714414" indent="0">
              <a:buNone/>
              <a:defRPr sz="751"/>
            </a:lvl6pPr>
            <a:lvl7pPr marL="2057298" indent="0">
              <a:buNone/>
              <a:defRPr sz="751"/>
            </a:lvl7pPr>
            <a:lvl8pPr marL="2400180" indent="0">
              <a:buNone/>
              <a:defRPr sz="751"/>
            </a:lvl8pPr>
            <a:lvl9pPr marL="2743063" indent="0">
              <a:buNone/>
              <a:defRPr sz="751"/>
            </a:lvl9pPr>
          </a:lstStyle>
          <a:p>
            <a:pPr lvl="0"/>
            <a:r>
              <a:rPr lang="en-US"/>
              <a:t>Click to edit text</a:t>
            </a:r>
          </a:p>
        </p:txBody>
      </p:sp>
    </p:spTree>
    <p:extLst>
      <p:ext uri="{BB962C8B-B14F-4D97-AF65-F5344CB8AC3E}">
        <p14:creationId xmlns:p14="http://schemas.microsoft.com/office/powerpoint/2010/main" val="102146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p:txBody>
          <a:bodyPr/>
          <a:lstStyle/>
          <a:p>
            <a:r>
              <a:rPr lang="en-US"/>
              <a:t>Footer</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7" name="Rectangle 6">
            <a:extLst>
              <a:ext uri="{FF2B5EF4-FFF2-40B4-BE49-F238E27FC236}">
                <a16:creationId xmlns:a16="http://schemas.microsoft.com/office/drawing/2014/main"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197439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Pictures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E55578F0-CF60-3CFA-937F-E4DECF64508A}"/>
              </a:ext>
            </a:extLst>
          </p:cNvPr>
          <p:cNvSpPr>
            <a:spLocks noGrp="1"/>
          </p:cNvSpPr>
          <p:nvPr>
            <p:ph type="pic" sz="quarter" idx="11"/>
          </p:nvPr>
        </p:nvSpPr>
        <p:spPr>
          <a:xfrm>
            <a:off x="386559" y="2240280"/>
            <a:ext cx="5491140"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Tx/>
              <a:buSzPct val="110000"/>
              <a:buFont typeface="Arial" panose="020B0604020202020204" pitchFamily="34" charset="0"/>
              <a:buNone/>
              <a:tabLst/>
              <a:defRPr>
                <a:solidFill>
                  <a:schemeClr val="bg1">
                    <a:lumMod val="65000"/>
                  </a:schemeClr>
                </a:solidFill>
                <a:latin typeface="Source Sans Pro" panose="020B0503030403020204" pitchFamily="34" charset="0"/>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DBA6A27C-B7D8-4A10-A404-D85B401B7825}"/>
              </a:ext>
            </a:extLst>
          </p:cNvPr>
          <p:cNvSpPr>
            <a:spLocks noGrp="1"/>
          </p:cNvSpPr>
          <p:nvPr>
            <p:ph type="pic" sz="quarter" idx="13"/>
          </p:nvPr>
        </p:nvSpPr>
        <p:spPr>
          <a:xfrm>
            <a:off x="6314304" y="2240280"/>
            <a:ext cx="5491141" cy="3880204"/>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D1AE7EBB-2FF3-F5CD-CBA7-BD15B8A162BD}"/>
              </a:ext>
            </a:extLst>
          </p:cNvPr>
          <p:cNvSpPr>
            <a:spLocks noGrp="1"/>
          </p:cNvSpPr>
          <p:nvPr>
            <p:ph type="title" hasCustomPrompt="1"/>
          </p:nvPr>
        </p:nvSpPr>
        <p:spPr>
          <a:xfrm>
            <a:off x="381003" y="639455"/>
            <a:ext cx="11424444" cy="1325563"/>
          </a:xfrm>
        </p:spPr>
        <p:txBody>
          <a:bodyPr/>
          <a:lstStyle>
            <a:lvl1pPr>
              <a:defRPr>
                <a:solidFill>
                  <a:srgbClr val="0E3F75"/>
                </a:solidFill>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6860655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DB65EEB-FC9D-A9C7-B801-EAFE54958BF1}"/>
              </a:ext>
            </a:extLst>
          </p:cNvPr>
          <p:cNvSpPr>
            <a:spLocks noGrp="1"/>
          </p:cNvSpPr>
          <p:nvPr>
            <p:ph type="pic" sz="quarter" idx="11"/>
          </p:nvPr>
        </p:nvSpPr>
        <p:spPr>
          <a:xfrm>
            <a:off x="386559" y="2169168"/>
            <a:ext cx="5491140" cy="3640361"/>
          </a:xfrm>
          <a:prstGeom prst="rect">
            <a:avLst/>
          </a:prstGeom>
        </p:spPr>
        <p:txBody>
          <a:bodyPr/>
          <a:lstStyle>
            <a:lvl1pPr marL="171441" marR="0" indent="0" algn="l" defTabSz="685767" rtl="0" eaLnBrk="1" fontAlgn="auto" latinLnBrk="0" hangingPunct="1">
              <a:lnSpc>
                <a:spcPct val="90000"/>
              </a:lnSpc>
              <a:spcBef>
                <a:spcPts val="0"/>
              </a:spcBef>
              <a:spcAft>
                <a:spcPts val="75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81E0BC0B-4988-F224-E888-3F8BD697F584}"/>
              </a:ext>
            </a:extLst>
          </p:cNvPr>
          <p:cNvSpPr>
            <a:spLocks noGrp="1"/>
          </p:cNvSpPr>
          <p:nvPr>
            <p:ph type="pic" sz="quarter" idx="13"/>
          </p:nvPr>
        </p:nvSpPr>
        <p:spPr>
          <a:xfrm>
            <a:off x="6314304" y="2169168"/>
            <a:ext cx="5491141" cy="3640361"/>
          </a:xfrm>
          <a:prstGeom prst="rect">
            <a:avLst/>
          </a:prstGeom>
        </p:spPr>
        <p:txBody>
          <a:bodyPr/>
          <a:lstStyle>
            <a:lvl1pPr marL="171441" marR="0" indent="0" algn="l" defTabSz="685767" rtl="0" eaLnBrk="1" fontAlgn="auto" latinLnBrk="0" hangingPunct="1">
              <a:lnSpc>
                <a:spcPct val="90000"/>
              </a:lnSpc>
              <a:spcBef>
                <a:spcPts val="0"/>
              </a:spcBef>
              <a:spcAft>
                <a:spcPts val="1801"/>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04" marR="0" lvl="0" indent="-257163" algn="l" defTabSz="685767" rtl="0" eaLnBrk="1" fontAlgn="auto" latinLnBrk="0" hangingPunct="1">
              <a:lnSpc>
                <a:spcPct val="90000"/>
              </a:lnSpc>
              <a:spcBef>
                <a:spcPts val="0"/>
              </a:spcBef>
              <a:spcAft>
                <a:spcPts val="1801"/>
              </a:spcAft>
              <a:buClr>
                <a:schemeClr val="accent1"/>
              </a:buClr>
              <a:buSzPct val="110000"/>
              <a:tabLst/>
              <a:defRPr/>
            </a:pPr>
            <a:endParaRPr lang="en-US"/>
          </a:p>
        </p:txBody>
      </p:sp>
      <p:sp>
        <p:nvSpPr>
          <p:cNvPr id="5" name="Title 1">
            <a:extLst>
              <a:ext uri="{FF2B5EF4-FFF2-40B4-BE49-F238E27FC236}">
                <a16:creationId xmlns:a16="http://schemas.microsoft.com/office/drawing/2014/main" id="{90FDAC62-EFCA-61A2-E70C-B5655BB00DB2}"/>
              </a:ext>
            </a:extLst>
          </p:cNvPr>
          <p:cNvSpPr>
            <a:spLocks noGrp="1"/>
          </p:cNvSpPr>
          <p:nvPr>
            <p:ph type="title" hasCustomPrompt="1"/>
          </p:nvPr>
        </p:nvSpPr>
        <p:spPr>
          <a:xfrm>
            <a:off x="381003" y="568335"/>
            <a:ext cx="11424444" cy="1325563"/>
          </a:xfrm>
        </p:spPr>
        <p:txBody>
          <a:bodyPr/>
          <a:lstStyle>
            <a:lvl1pPr>
              <a:defRPr>
                <a:solidFill>
                  <a:srgbClr val="0E3F75"/>
                </a:solidFill>
                <a:latin typeface="Source Sans Pro SemiBold" panose="020B0603030403020204" pitchFamily="34" charset="0"/>
              </a:defRPr>
            </a:lvl1pPr>
          </a:lstStyle>
          <a:p>
            <a:r>
              <a:rPr lang="en-US"/>
              <a:t>Click To Edit Title</a:t>
            </a:r>
          </a:p>
        </p:txBody>
      </p:sp>
      <p:sp>
        <p:nvSpPr>
          <p:cNvPr id="6" name="Text Placeholder 3">
            <a:extLst>
              <a:ext uri="{FF2B5EF4-FFF2-40B4-BE49-F238E27FC236}">
                <a16:creationId xmlns:a16="http://schemas.microsoft.com/office/drawing/2014/main" id="{99B77642-E1FE-4397-C2D3-99FC7F6CEA4A}"/>
              </a:ext>
            </a:extLst>
          </p:cNvPr>
          <p:cNvSpPr>
            <a:spLocks noGrp="1"/>
          </p:cNvSpPr>
          <p:nvPr>
            <p:ph type="body" sz="quarter" idx="16" hasCustomPrompt="1"/>
          </p:nvPr>
        </p:nvSpPr>
        <p:spPr>
          <a:xfrm>
            <a:off x="381003" y="5810250"/>
            <a:ext cx="5491140" cy="389796"/>
          </a:xfrm>
          <a:prstGeom prst="rect">
            <a:avLst/>
          </a:prstGeom>
        </p:spPr>
        <p:txBody>
          <a:bodyPr>
            <a:normAutofit/>
          </a:bodyPr>
          <a:lstStyle>
            <a:lvl1pPr marL="0" indent="0" algn="l">
              <a:buNone/>
              <a:defRPr sz="12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7" name="Text Placeholder 3">
            <a:extLst>
              <a:ext uri="{FF2B5EF4-FFF2-40B4-BE49-F238E27FC236}">
                <a16:creationId xmlns:a16="http://schemas.microsoft.com/office/drawing/2014/main" id="{E7D28291-3FC8-C87E-C83B-97DF3AE5955A}"/>
              </a:ext>
            </a:extLst>
          </p:cNvPr>
          <p:cNvSpPr>
            <a:spLocks noGrp="1"/>
          </p:cNvSpPr>
          <p:nvPr>
            <p:ph type="body" sz="quarter" idx="17" hasCustomPrompt="1"/>
          </p:nvPr>
        </p:nvSpPr>
        <p:spPr>
          <a:xfrm>
            <a:off x="6314303" y="5810250"/>
            <a:ext cx="5491140" cy="389796"/>
          </a:xfrm>
          <a:prstGeom prst="rect">
            <a:avLst/>
          </a:prstGeom>
        </p:spPr>
        <p:txBody>
          <a:bodyPr>
            <a:normAutofit/>
          </a:bodyPr>
          <a:lstStyle>
            <a:lvl1pPr marL="0" indent="0" algn="l">
              <a:buNone/>
              <a:defRPr sz="12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829610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x Picture Gall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C1A9BEB-0064-31C1-00F7-210FF3EAD513}"/>
              </a:ext>
            </a:extLst>
          </p:cNvPr>
          <p:cNvSpPr>
            <a:spLocks noGrp="1"/>
          </p:cNvSpPr>
          <p:nvPr>
            <p:ph type="pic" sz="quarter" idx="11"/>
          </p:nvPr>
        </p:nvSpPr>
        <p:spPr>
          <a:xfrm>
            <a:off x="3357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4" name="Picture Placeholder 7">
            <a:extLst>
              <a:ext uri="{FF2B5EF4-FFF2-40B4-BE49-F238E27FC236}">
                <a16:creationId xmlns:a16="http://schemas.microsoft.com/office/drawing/2014/main" id="{3D05363C-1255-CF94-4077-0E2F5E0EE769}"/>
              </a:ext>
            </a:extLst>
          </p:cNvPr>
          <p:cNvSpPr>
            <a:spLocks noGrp="1"/>
          </p:cNvSpPr>
          <p:nvPr>
            <p:ph type="pic" sz="quarter" idx="12"/>
          </p:nvPr>
        </p:nvSpPr>
        <p:spPr>
          <a:xfrm>
            <a:off x="3924442" y="1965018"/>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5" name="Picture Placeholder 7">
            <a:extLst>
              <a:ext uri="{FF2B5EF4-FFF2-40B4-BE49-F238E27FC236}">
                <a16:creationId xmlns:a16="http://schemas.microsoft.com/office/drawing/2014/main" id="{3C6AA247-CE54-05F0-D6F5-9D661CFB10DF}"/>
              </a:ext>
            </a:extLst>
          </p:cNvPr>
          <p:cNvSpPr>
            <a:spLocks noGrp="1"/>
          </p:cNvSpPr>
          <p:nvPr>
            <p:ph type="pic" sz="quarter" idx="13"/>
          </p:nvPr>
        </p:nvSpPr>
        <p:spPr>
          <a:xfrm>
            <a:off x="8580555" y="1965018"/>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6" name="Title 1">
            <a:extLst>
              <a:ext uri="{FF2B5EF4-FFF2-40B4-BE49-F238E27FC236}">
                <a16:creationId xmlns:a16="http://schemas.microsoft.com/office/drawing/2014/main" id="{0341A0D5-4A25-3FA6-F46F-8D4E89E13205}"/>
              </a:ext>
            </a:extLst>
          </p:cNvPr>
          <p:cNvSpPr>
            <a:spLocks noGrp="1"/>
          </p:cNvSpPr>
          <p:nvPr>
            <p:ph type="title" hasCustomPrompt="1"/>
          </p:nvPr>
        </p:nvSpPr>
        <p:spPr>
          <a:xfrm>
            <a:off x="380999" y="608098"/>
            <a:ext cx="11430000" cy="982861"/>
          </a:xfrm>
        </p:spPr>
        <p:txBody>
          <a:bodyPr/>
          <a:lstStyle>
            <a:lvl1pPr>
              <a:defRPr>
                <a:solidFill>
                  <a:srgbClr val="0E3F75"/>
                </a:solidFill>
              </a:defRPr>
            </a:lvl1pPr>
          </a:lstStyle>
          <a:p>
            <a:r>
              <a:rPr lang="en-US"/>
              <a:t>Click To Edit Title</a:t>
            </a:r>
          </a:p>
        </p:txBody>
      </p:sp>
      <p:sp>
        <p:nvSpPr>
          <p:cNvPr id="7" name="Picture Placeholder 7">
            <a:extLst>
              <a:ext uri="{FF2B5EF4-FFF2-40B4-BE49-F238E27FC236}">
                <a16:creationId xmlns:a16="http://schemas.microsoft.com/office/drawing/2014/main" id="{F44CDF0D-EC65-453F-E0B3-F92636BF6076}"/>
              </a:ext>
            </a:extLst>
          </p:cNvPr>
          <p:cNvSpPr>
            <a:spLocks noGrp="1"/>
          </p:cNvSpPr>
          <p:nvPr>
            <p:ph type="pic" sz="quarter" idx="15"/>
          </p:nvPr>
        </p:nvSpPr>
        <p:spPr>
          <a:xfrm>
            <a:off x="335763" y="4203779"/>
            <a:ext cx="4292327"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8" name="Picture Placeholder 7">
            <a:extLst>
              <a:ext uri="{FF2B5EF4-FFF2-40B4-BE49-F238E27FC236}">
                <a16:creationId xmlns:a16="http://schemas.microsoft.com/office/drawing/2014/main" id="{19E8E0F9-FBFE-45EF-AFB8-ED42A83D800A}"/>
              </a:ext>
            </a:extLst>
          </p:cNvPr>
          <p:cNvSpPr>
            <a:spLocks noGrp="1"/>
          </p:cNvSpPr>
          <p:nvPr>
            <p:ph type="pic" sz="quarter" idx="16"/>
          </p:nvPr>
        </p:nvSpPr>
        <p:spPr>
          <a:xfrm>
            <a:off x="499187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9" name="Picture Placeholder 7">
            <a:extLst>
              <a:ext uri="{FF2B5EF4-FFF2-40B4-BE49-F238E27FC236}">
                <a16:creationId xmlns:a16="http://schemas.microsoft.com/office/drawing/2014/main" id="{EC703B0A-ADB6-3D5A-77E6-A149CFE686EB}"/>
              </a:ext>
            </a:extLst>
          </p:cNvPr>
          <p:cNvSpPr>
            <a:spLocks noGrp="1"/>
          </p:cNvSpPr>
          <p:nvPr>
            <p:ph type="pic" sz="quarter" idx="17"/>
          </p:nvPr>
        </p:nvSpPr>
        <p:spPr>
          <a:xfrm>
            <a:off x="8580555" y="4203779"/>
            <a:ext cx="3224888" cy="1952369"/>
          </a:xfrm>
          <a:prstGeom prst="rect">
            <a:avLst/>
          </a:prstGeom>
        </p:spPr>
        <p:txBody>
          <a:bodyPr>
            <a:normAutofit/>
          </a:bodyPr>
          <a:lstStyle>
            <a:lvl1pPr marL="0" marR="0" indent="0" algn="l" defTabSz="685767"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Tree>
    <p:extLst>
      <p:ext uri="{BB962C8B-B14F-4D97-AF65-F5344CB8AC3E}">
        <p14:creationId xmlns:p14="http://schemas.microsoft.com/office/powerpoint/2010/main" val="1521531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50541"/>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949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9" y="3244335"/>
            <a:ext cx="4433027" cy="369460"/>
          </a:xfrm>
          <a:prstGeom prst="rect">
            <a:avLst/>
          </a:prstGeom>
          <a:noFill/>
        </p:spPr>
        <p:txBody>
          <a:bodyPr wrap="square" rtlCol="0">
            <a:spAutoFit/>
          </a:bodyPr>
          <a:lstStyle/>
          <a:p>
            <a:pPr algn="ctr"/>
            <a:r>
              <a:rPr lang="en-US" sz="1801"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5" y="1817640"/>
            <a:ext cx="7126515" cy="854208"/>
          </a:xfrm>
          <a:prstGeom prst="rect">
            <a:avLst/>
          </a:prstGeom>
          <a:noFill/>
        </p:spPr>
        <p:txBody>
          <a:bodyPr wrap="square" rtlCol="0">
            <a:spAutoFit/>
          </a:bodyPr>
          <a:lstStyle/>
          <a:p>
            <a:pPr algn="ctr"/>
            <a:r>
              <a:rPr lang="en-US" sz="4951"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63"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5931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5" name="Picture 4" descr="A blue text on a black background&#10;&#10;Description automatically generated">
            <a:extLst>
              <a:ext uri="{FF2B5EF4-FFF2-40B4-BE49-F238E27FC236}">
                <a16:creationId xmlns:a16="http://schemas.microsoft.com/office/drawing/2014/main" id="{40C89346-382E-F33C-2DE6-207BC13CC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9956" y="2513074"/>
            <a:ext cx="6672087" cy="1831852"/>
          </a:xfrm>
          <a:prstGeom prst="rect">
            <a:avLst/>
          </a:prstGeom>
        </p:spPr>
      </p:pic>
    </p:spTree>
    <p:extLst>
      <p:ext uri="{BB962C8B-B14F-4D97-AF65-F5344CB8AC3E}">
        <p14:creationId xmlns:p14="http://schemas.microsoft.com/office/powerpoint/2010/main" val="272304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DM Heart of it All Dec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B81CB0F-93E3-386E-10D6-E8E0F254619D}"/>
              </a:ext>
            </a:extLst>
          </p:cNvPr>
          <p:cNvSpPr>
            <a:spLocks noGrp="1"/>
          </p:cNvSpPr>
          <p:nvPr>
            <p:ph idx="1" hasCustomPrompt="1"/>
          </p:nvPr>
        </p:nvSpPr>
        <p:spPr>
          <a:xfrm>
            <a:off x="381001" y="1921530"/>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10" name="Title Placeholder 6">
            <a:extLst>
              <a:ext uri="{FF2B5EF4-FFF2-40B4-BE49-F238E27FC236}">
                <a16:creationId xmlns:a16="http://schemas.microsoft.com/office/drawing/2014/main" id="{B9EE8783-1675-B3CC-EE9B-D154486FFEE7}"/>
              </a:ext>
            </a:extLst>
          </p:cNvPr>
          <p:cNvSpPr>
            <a:spLocks noGrp="1"/>
          </p:cNvSpPr>
          <p:nvPr>
            <p:ph type="title" hasCustomPrompt="1"/>
          </p:nvPr>
        </p:nvSpPr>
        <p:spPr>
          <a:xfrm>
            <a:off x="381000" y="597930"/>
            <a:ext cx="11430000" cy="982861"/>
          </a:xfrm>
          <a:prstGeom prst="rect">
            <a:avLst/>
          </a:prstGeom>
        </p:spPr>
        <p:txBody>
          <a:bodyPr vert="horz" lIns="91440" tIns="45720" rIns="91440" bIns="45720" rtlCol="0" anchor="t">
            <a:normAutofit/>
          </a:bodyPr>
          <a:lstStyle>
            <a:lvl1pPr>
              <a:defRPr>
                <a:solidFill>
                  <a:srgbClr val="0E3F75"/>
                </a:solidFill>
              </a:defRPr>
            </a:lvl1pPr>
          </a:lstStyle>
          <a:p>
            <a:r>
              <a:rPr lang="en-US"/>
              <a:t>Click To Edit Title</a:t>
            </a:r>
          </a:p>
        </p:txBody>
      </p:sp>
      <p:sp>
        <p:nvSpPr>
          <p:cNvPr id="2" name="Slide Number Placeholder 1">
            <a:extLst>
              <a:ext uri="{FF2B5EF4-FFF2-40B4-BE49-F238E27FC236}">
                <a16:creationId xmlns:a16="http://schemas.microsoft.com/office/drawing/2014/main" id="{C619A2E8-BD2F-F401-7FCE-91D55391EE3C}"/>
              </a:ext>
            </a:extLst>
          </p:cNvPr>
          <p:cNvSpPr>
            <a:spLocks noGrp="1"/>
          </p:cNvSpPr>
          <p:nvPr>
            <p:ph type="sldNum" sz="quarter" idx="10"/>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186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esentation 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7" y="4361506"/>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41148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pic>
        <p:nvPicPr>
          <p:cNvPr id="3" name="Picture 2" descr="A blue text on a black background&#10;&#10;Description automatically generated">
            <a:extLst>
              <a:ext uri="{FF2B5EF4-FFF2-40B4-BE49-F238E27FC236}">
                <a16:creationId xmlns:a16="http://schemas.microsoft.com/office/drawing/2014/main" id="{1F10E9DA-BBCC-2453-BADB-9B0417B8B9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4401" y="5572601"/>
            <a:ext cx="2743200" cy="753158"/>
          </a:xfrm>
          <a:prstGeom prst="rect">
            <a:avLst/>
          </a:prstGeom>
        </p:spPr>
      </p:pic>
    </p:spTree>
    <p:extLst>
      <p:ext uri="{BB962C8B-B14F-4D97-AF65-F5344CB8AC3E}">
        <p14:creationId xmlns:p14="http://schemas.microsoft.com/office/powerpoint/2010/main" val="16758303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34742690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C39A77-09A7-2D17-60AD-F4A4F66092DB}"/>
              </a:ext>
            </a:extLst>
          </p:cNvPr>
          <p:cNvSpPr>
            <a:spLocks noGrp="1"/>
          </p:cNvSpPr>
          <p:nvPr>
            <p:ph type="title" hasCustomPrompt="1"/>
          </p:nvPr>
        </p:nvSpPr>
        <p:spPr>
          <a:xfrm>
            <a:off x="381000" y="1104260"/>
            <a:ext cx="11086475" cy="889427"/>
          </a:xfrm>
          <a:prstGeom prst="rect">
            <a:avLst/>
          </a:prstGeom>
        </p:spPr>
        <p:txBody>
          <a:bodyPr anchor="t"/>
          <a:lstStyle>
            <a:lvl1pPr algn="l">
              <a:lnSpc>
                <a:spcPts val="4650"/>
              </a:lnSpc>
              <a:defRPr sz="4500">
                <a:solidFill>
                  <a:srgbClr val="0E3F75"/>
                </a:solidFill>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F3F8A7FD-B0D9-1914-E3B9-FE6E1AC621D3}"/>
              </a:ext>
            </a:extLst>
          </p:cNvPr>
          <p:cNvSpPr>
            <a:spLocks noGrp="1"/>
          </p:cNvSpPr>
          <p:nvPr>
            <p:ph type="body" idx="1" hasCustomPrompt="1"/>
          </p:nvPr>
        </p:nvSpPr>
        <p:spPr>
          <a:xfrm>
            <a:off x="381001" y="2230132"/>
            <a:ext cx="9107775" cy="3523609"/>
          </a:xfrm>
          <a:prstGeom prst="rect">
            <a:avLst/>
          </a:prstGeom>
        </p:spPr>
        <p:txBody>
          <a:bodyPr/>
          <a:lstStyle>
            <a:lvl1pPr marL="0" indent="0">
              <a:buNone/>
              <a:defRPr sz="1800">
                <a:solidFill>
                  <a:schemeClr val="tx1"/>
                </a:solidFill>
                <a:latin typeface="Source Sans Pro" panose="020B05030304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text</a:t>
            </a:r>
          </a:p>
        </p:txBody>
      </p:sp>
      <p:cxnSp>
        <p:nvCxnSpPr>
          <p:cNvPr id="4" name="Straight Connector 3">
            <a:extLst>
              <a:ext uri="{FF2B5EF4-FFF2-40B4-BE49-F238E27FC236}">
                <a16:creationId xmlns:a16="http://schemas.microsoft.com/office/drawing/2014/main" id="{2205DBC0-244D-E6A3-2046-468B5EC1A193}"/>
              </a:ext>
            </a:extLst>
          </p:cNvPr>
          <p:cNvCxnSpPr>
            <a:cxnSpLocks/>
          </p:cNvCxnSpPr>
          <p:nvPr userDrawn="1"/>
        </p:nvCxnSpPr>
        <p:spPr>
          <a:xfrm>
            <a:off x="381001"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0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363226B-3C02-4048-876C-833D3AB4F33D}"/>
              </a:ext>
            </a:extLst>
          </p:cNvPr>
          <p:cNvSpPr>
            <a:spLocks noGrp="1"/>
          </p:cNvSpPr>
          <p:nvPr>
            <p:ph type="ftr" sz="quarter" idx="12"/>
          </p:nvPr>
        </p:nvSpPr>
        <p:spPr/>
        <p:txBody>
          <a:bodyPr/>
          <a:lstStyle/>
          <a:p>
            <a:r>
              <a:rPr lang="en-US"/>
              <a:t>Footer</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8254504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3" y="2633957"/>
            <a:ext cx="11086475" cy="889427"/>
          </a:xfrm>
          <a:prstGeom prst="rect">
            <a:avLst/>
          </a:prstGeom>
        </p:spPr>
        <p:txBody>
          <a:bodyPr anchor="t"/>
          <a:lstStyle>
            <a:lvl1pPr algn="l">
              <a:lnSpc>
                <a:spcPts val="4650"/>
              </a:lnSpc>
              <a:defRPr sz="4500">
                <a:solidFill>
                  <a:srgbClr val="0E3F75"/>
                </a:solidFill>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0030588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7A7F90D9-B8B5-E38D-6E37-BC495201DF78}"/>
              </a:ext>
            </a:extLst>
          </p:cNvPr>
          <p:cNvSpPr>
            <a:spLocks noGrp="1"/>
          </p:cNvSpPr>
          <p:nvPr>
            <p:ph type="title" hasCustomPrompt="1"/>
          </p:nvPr>
        </p:nvSpPr>
        <p:spPr>
          <a:xfrm>
            <a:off x="381000" y="578487"/>
            <a:ext cx="11430000" cy="1325563"/>
          </a:xfrm>
          <a:prstGeom prst="rect">
            <a:avLst/>
          </a:prstGeom>
        </p:spPr>
        <p:txBody>
          <a:bodyPr anchor="t"/>
          <a:lstStyle>
            <a:lvl1pPr algn="l">
              <a:defRPr>
                <a:solidFill>
                  <a:srgbClr val="0E3F75"/>
                </a:solidFill>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9A202D0-8250-5651-7ABF-AA8EA6584FCC}"/>
              </a:ext>
            </a:extLst>
          </p:cNvPr>
          <p:cNvSpPr>
            <a:spLocks noGrp="1"/>
          </p:cNvSpPr>
          <p:nvPr>
            <p:ph idx="1" hasCustomPrompt="1"/>
          </p:nvPr>
        </p:nvSpPr>
        <p:spPr>
          <a:xfrm>
            <a:off x="381000" y="2069465"/>
            <a:ext cx="10515600" cy="4125470"/>
          </a:xfrm>
          <a:prstGeom prst="rect">
            <a:avLst/>
          </a:prstGeom>
        </p:spPr>
        <p:txBody>
          <a:bodyPr/>
          <a:lstStyle>
            <a:lvl1pPr marL="171450" indent="-171450">
              <a:lnSpc>
                <a:spcPct val="120000"/>
              </a:lnSpc>
              <a:spcAft>
                <a:spcPts val="750"/>
              </a:spcAft>
              <a:buFont typeface="Source Sans Pro" panose="020B0503030403020204" pitchFamily="34" charset="0"/>
              <a:buChar char="-"/>
              <a:defRPr>
                <a:latin typeface="Source Sans Pro" panose="020B0503030403020204" pitchFamily="34" charset="0"/>
              </a:defRPr>
            </a:lvl1pPr>
            <a:lvl2pPr>
              <a:spcBef>
                <a:spcPts val="750"/>
              </a:spcBef>
              <a:spcAft>
                <a:spcPts val="600"/>
              </a:spcAft>
              <a:defRPr>
                <a:latin typeface="Source Sans Pro" panose="020B0503030403020204" pitchFamily="34" charset="0"/>
              </a:defRPr>
            </a:lvl2pPr>
            <a:lvl3pPr>
              <a:spcBef>
                <a:spcPts val="750"/>
              </a:spcBef>
              <a:defRPr>
                <a:latin typeface="Source Sans Pro" panose="020B0503030403020204" pitchFamily="34" charset="0"/>
              </a:defRPr>
            </a:lvl3pPr>
            <a:lvl4pPr>
              <a:spcBef>
                <a:spcPts val="750"/>
              </a:spcBef>
              <a:defRPr>
                <a:latin typeface="Source Sans Pro" panose="020B0503030403020204" pitchFamily="34" charset="0"/>
              </a:defRPr>
            </a:lvl4pPr>
            <a:lvl5pPr>
              <a:spcBef>
                <a:spcPts val="75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0"/>
            <a:endParaRPr lang="en-US"/>
          </a:p>
        </p:txBody>
      </p:sp>
    </p:spTree>
    <p:extLst>
      <p:ext uri="{BB962C8B-B14F-4D97-AF65-F5344CB8AC3E}">
        <p14:creationId xmlns:p14="http://schemas.microsoft.com/office/powerpoint/2010/main" val="31571975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47"/>
            <a:ext cx="11430000" cy="1325563"/>
          </a:xfrm>
          <a:prstGeom prst="rect">
            <a:avLst/>
          </a:prstGeom>
        </p:spPr>
        <p:txBody>
          <a:bodyPr anchor="t"/>
          <a:lstStyle>
            <a:lvl1pPr algn="l">
              <a:defRPr>
                <a:solidFill>
                  <a:srgbClr val="0E3F75"/>
                </a:solidFill>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4" name="Content Placeholder 3">
            <a:extLst>
              <a:ext uri="{FF2B5EF4-FFF2-40B4-BE49-F238E27FC236}">
                <a16:creationId xmlns:a16="http://schemas.microsoft.com/office/drawing/2014/main" id="{F641CB59-8470-B43E-6E63-AEED173C45B3}"/>
              </a:ext>
            </a:extLst>
          </p:cNvPr>
          <p:cNvSpPr>
            <a:spLocks noGrp="1"/>
          </p:cNvSpPr>
          <p:nvPr>
            <p:ph sz="half" idx="2" hasCustomPrompt="1"/>
          </p:nvPr>
        </p:nvSpPr>
        <p:spPr>
          <a:xfrm>
            <a:off x="6096000" y="2079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37013354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964F8834-38F3-1CA9-44B3-7CA376EE0FF0}"/>
              </a:ext>
            </a:extLst>
          </p:cNvPr>
          <p:cNvSpPr>
            <a:spLocks noGrp="1"/>
          </p:cNvSpPr>
          <p:nvPr>
            <p:ph type="title" hasCustomPrompt="1"/>
          </p:nvPr>
        </p:nvSpPr>
        <p:spPr>
          <a:xfrm>
            <a:off x="381000" y="588647"/>
            <a:ext cx="11430000" cy="1325563"/>
          </a:xfrm>
          <a:prstGeom prst="rect">
            <a:avLst/>
          </a:prstGeom>
        </p:spPr>
        <p:txBody>
          <a:bodyPr anchor="t"/>
          <a:lstStyle>
            <a:lvl1pPr algn="l">
              <a:defRPr>
                <a:solidFill>
                  <a:srgbClr val="0E3F75"/>
                </a:solidFill>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ECC4E891-43AB-275F-38EF-49650DE6E3B2}"/>
              </a:ext>
            </a:extLst>
          </p:cNvPr>
          <p:cNvSpPr>
            <a:spLocks noGrp="1"/>
          </p:cNvSpPr>
          <p:nvPr>
            <p:ph sz="half" idx="1" hasCustomPrompt="1"/>
          </p:nvPr>
        </p:nvSpPr>
        <p:spPr>
          <a:xfrm>
            <a:off x="381000" y="2079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
        <p:nvSpPr>
          <p:cNvPr id="4" name="Content Placeholder 3">
            <a:extLst>
              <a:ext uri="{FF2B5EF4-FFF2-40B4-BE49-F238E27FC236}">
                <a16:creationId xmlns:a16="http://schemas.microsoft.com/office/drawing/2014/main" id="{F641CB59-8470-B43E-6E63-AEED173C45B3}"/>
              </a:ext>
            </a:extLst>
          </p:cNvPr>
          <p:cNvSpPr>
            <a:spLocks noGrp="1"/>
          </p:cNvSpPr>
          <p:nvPr>
            <p:ph sz="half" idx="2" hasCustomPrompt="1"/>
          </p:nvPr>
        </p:nvSpPr>
        <p:spPr>
          <a:xfrm>
            <a:off x="6096000" y="2079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4"/>
            <a:endParaRPr lang="en-US"/>
          </a:p>
        </p:txBody>
      </p:sp>
    </p:spTree>
    <p:extLst>
      <p:ext uri="{BB962C8B-B14F-4D97-AF65-F5344CB8AC3E}">
        <p14:creationId xmlns:p14="http://schemas.microsoft.com/office/powerpoint/2010/main" val="3927289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90"/>
            <a:ext cx="11430000" cy="982861"/>
          </a:xfrm>
        </p:spPr>
        <p:txBody>
          <a:bodyPr/>
          <a:lstStyle>
            <a:lvl1pPr>
              <a:defRPr cap="none" baseline="0">
                <a:solidFill>
                  <a:srgbClr val="0E3F75"/>
                </a:solidFill>
              </a:defRPr>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381000"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41148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3810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634002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296B5D-8E16-68DE-7304-66EF4407A171}"/>
              </a:ext>
            </a:extLst>
          </p:cNvPr>
          <p:cNvSpPr>
            <a:spLocks noGrp="1"/>
          </p:cNvSpPr>
          <p:nvPr>
            <p:ph type="title" hasCustomPrompt="1"/>
          </p:nvPr>
        </p:nvSpPr>
        <p:spPr>
          <a:xfrm>
            <a:off x="381000" y="659767"/>
            <a:ext cx="11430000" cy="1325563"/>
          </a:xfrm>
          <a:prstGeom prst="rect">
            <a:avLst/>
          </a:prstGeom>
        </p:spPr>
        <p:txBody>
          <a:bodyPr anchor="t"/>
          <a:lstStyle>
            <a:lvl1pPr>
              <a:defRPr cap="none" baseline="0">
                <a:solidFill>
                  <a:srgbClr val="0E3F75"/>
                </a:solidFill>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39153478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9D460971-7BDF-7F72-0546-1CD3EEA424A3}"/>
              </a:ext>
            </a:extLst>
          </p:cNvPr>
          <p:cNvSpPr>
            <a:spLocks noGrp="1"/>
          </p:cNvSpPr>
          <p:nvPr>
            <p:ph type="title" hasCustomPrompt="1"/>
          </p:nvPr>
        </p:nvSpPr>
        <p:spPr>
          <a:xfrm>
            <a:off x="407302" y="650240"/>
            <a:ext cx="4387121" cy="1600200"/>
          </a:xfrm>
          <a:prstGeom prst="rect">
            <a:avLst/>
          </a:prstGeom>
        </p:spPr>
        <p:txBody>
          <a:bodyPr anchor="t"/>
          <a:lstStyle>
            <a:lvl1pPr>
              <a:lnSpc>
                <a:spcPts val="2400"/>
              </a:lnSpc>
              <a:defRPr sz="2400">
                <a:solidFill>
                  <a:srgbClr val="0E3F75"/>
                </a:solidFill>
                <a:latin typeface="Source Sans Pro SemiBold" panose="020B0603030403020204" pitchFamily="34" charset="0"/>
              </a:defRPr>
            </a:lvl1pPr>
          </a:lstStyle>
          <a:p>
            <a:r>
              <a:rPr lang="en-US"/>
              <a:t>Click To Edit Title</a:t>
            </a:r>
          </a:p>
        </p:txBody>
      </p:sp>
      <p:sp>
        <p:nvSpPr>
          <p:cNvPr id="4" name="Content Placeholder 2">
            <a:extLst>
              <a:ext uri="{FF2B5EF4-FFF2-40B4-BE49-F238E27FC236}">
                <a16:creationId xmlns:a16="http://schemas.microsoft.com/office/drawing/2014/main" id="{447DE4F7-554C-C349-5AEA-FE51347D9971}"/>
              </a:ext>
            </a:extLst>
          </p:cNvPr>
          <p:cNvSpPr>
            <a:spLocks noGrp="1"/>
          </p:cNvSpPr>
          <p:nvPr>
            <p:ph idx="1" hasCustomPrompt="1"/>
          </p:nvPr>
        </p:nvSpPr>
        <p:spPr>
          <a:xfrm>
            <a:off x="5183189" y="650240"/>
            <a:ext cx="6601511" cy="5403850"/>
          </a:xfrm>
          <a:prstGeom prst="rect">
            <a:avLst/>
          </a:prstGeom>
        </p:spPr>
        <p:txBody>
          <a:bodyPr/>
          <a:lstStyle>
            <a:lvl1pPr>
              <a:defRPr sz="2400">
                <a:latin typeface="Source Sans Pro" panose="020B0503030403020204" pitchFamily="34" charset="0"/>
              </a:defRPr>
            </a:lvl1pPr>
            <a:lvl2pPr>
              <a:defRPr sz="2100">
                <a:latin typeface="Source Sans Pro" panose="020B0503030403020204" pitchFamily="34" charset="0"/>
              </a:defRPr>
            </a:lvl2pPr>
            <a:lvl3pPr>
              <a:defRPr sz="1800">
                <a:latin typeface="Source Sans Pro" panose="020B0503030403020204" pitchFamily="34" charset="0"/>
              </a:defRPr>
            </a:lvl3pPr>
            <a:lvl4pPr>
              <a:defRPr sz="1500">
                <a:latin typeface="Source Sans Pro" panose="020B0503030403020204" pitchFamily="34" charset="0"/>
              </a:defRPr>
            </a:lvl4pPr>
            <a:lvl5pPr marL="1371600" indent="0">
              <a:buNone/>
              <a:defRPr sz="1500">
                <a:latin typeface="Source Sans Pro" panose="020B0503030403020204" pitchFamily="34" charset="0"/>
              </a:defRPr>
            </a:lvl5pPr>
            <a:lvl6pPr>
              <a:defRPr sz="1500"/>
            </a:lvl6pPr>
            <a:lvl7pPr>
              <a:defRPr sz="1500"/>
            </a:lvl7pPr>
            <a:lvl8pPr>
              <a:defRPr sz="1500"/>
            </a:lvl8pPr>
            <a:lvl9pPr>
              <a:defRPr sz="1500"/>
            </a:lvl9pPr>
          </a:lstStyle>
          <a:p>
            <a:pPr lvl="0"/>
            <a:r>
              <a:rPr lang="en-US"/>
              <a:t>First Level</a:t>
            </a:r>
          </a:p>
          <a:p>
            <a:pPr lvl="1"/>
            <a:r>
              <a:rPr lang="en-US"/>
              <a:t>Second level</a:t>
            </a:r>
          </a:p>
          <a:p>
            <a:pPr lvl="2"/>
            <a:r>
              <a:rPr lang="en-US"/>
              <a:t>Third level</a:t>
            </a:r>
          </a:p>
          <a:p>
            <a:pPr lvl="4"/>
            <a:endParaRPr lang="en-US"/>
          </a:p>
        </p:txBody>
      </p:sp>
      <p:sp>
        <p:nvSpPr>
          <p:cNvPr id="5" name="Text Placeholder 3">
            <a:extLst>
              <a:ext uri="{FF2B5EF4-FFF2-40B4-BE49-F238E27FC236}">
                <a16:creationId xmlns:a16="http://schemas.microsoft.com/office/drawing/2014/main" id="{C39822E5-7C75-C034-6E72-C4BE524DE6B1}"/>
              </a:ext>
            </a:extLst>
          </p:cNvPr>
          <p:cNvSpPr>
            <a:spLocks noGrp="1"/>
          </p:cNvSpPr>
          <p:nvPr>
            <p:ph type="body" sz="half" idx="2" hasCustomPrompt="1"/>
          </p:nvPr>
        </p:nvSpPr>
        <p:spPr>
          <a:xfrm>
            <a:off x="407302" y="2250440"/>
            <a:ext cx="4387121" cy="3811588"/>
          </a:xfrm>
          <a:prstGeom prst="rect">
            <a:avLst/>
          </a:prstGeom>
        </p:spPr>
        <p:txBody>
          <a:bodyPr>
            <a:normAutofit/>
          </a:bodyPr>
          <a:lstStyle>
            <a:lvl1pPr marL="0" indent="0">
              <a:buNone/>
              <a:defRPr sz="1350">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text</a:t>
            </a:r>
          </a:p>
        </p:txBody>
      </p:sp>
    </p:spTree>
    <p:extLst>
      <p:ext uri="{BB962C8B-B14F-4D97-AF65-F5344CB8AC3E}">
        <p14:creationId xmlns:p14="http://schemas.microsoft.com/office/powerpoint/2010/main" val="10871869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Title 1">
            <a:extLst>
              <a:ext uri="{FF2B5EF4-FFF2-40B4-BE49-F238E27FC236}">
                <a16:creationId xmlns:a16="http://schemas.microsoft.com/office/drawing/2014/main" id="{283F79A7-CF03-42DB-B12B-CAC0CD52D6EA}"/>
              </a:ext>
            </a:extLst>
          </p:cNvPr>
          <p:cNvSpPr>
            <a:spLocks noGrp="1"/>
          </p:cNvSpPr>
          <p:nvPr>
            <p:ph type="title" hasCustomPrompt="1"/>
          </p:nvPr>
        </p:nvSpPr>
        <p:spPr>
          <a:xfrm>
            <a:off x="407303" y="629920"/>
            <a:ext cx="4387120" cy="1600200"/>
          </a:xfrm>
          <a:prstGeom prst="rect">
            <a:avLst/>
          </a:prstGeom>
        </p:spPr>
        <p:txBody>
          <a:bodyPr anchor="t"/>
          <a:lstStyle>
            <a:lvl1pPr>
              <a:lnSpc>
                <a:spcPts val="2400"/>
              </a:lnSpc>
              <a:defRPr sz="2400">
                <a:solidFill>
                  <a:srgbClr val="0E3F75"/>
                </a:solidFill>
                <a:latin typeface="Source Sans Pro SemiBold" panose="020B0603030403020204" pitchFamily="34" charset="0"/>
              </a:defRPr>
            </a:lvl1pPr>
          </a:lstStyle>
          <a:p>
            <a:r>
              <a:rPr lang="en-US"/>
              <a:t>Click To Edit Title</a:t>
            </a:r>
          </a:p>
        </p:txBody>
      </p:sp>
      <p:sp>
        <p:nvSpPr>
          <p:cNvPr id="4" name="Picture Placeholder 2">
            <a:extLst>
              <a:ext uri="{FF2B5EF4-FFF2-40B4-BE49-F238E27FC236}">
                <a16:creationId xmlns:a16="http://schemas.microsoft.com/office/drawing/2014/main" id="{4504C15A-8B53-C30E-75D5-3F956221F943}"/>
              </a:ext>
            </a:extLst>
          </p:cNvPr>
          <p:cNvSpPr>
            <a:spLocks noGrp="1"/>
          </p:cNvSpPr>
          <p:nvPr>
            <p:ph type="pic" idx="1"/>
          </p:nvPr>
        </p:nvSpPr>
        <p:spPr>
          <a:xfrm>
            <a:off x="5183189" y="629921"/>
            <a:ext cx="6627812" cy="5403850"/>
          </a:xfrm>
          <a:prstGeom prst="rect">
            <a:avLst/>
          </a:prstGeom>
        </p:spPr>
        <p:txBody>
          <a:bodyPr/>
          <a:lstStyle>
            <a:lvl1pPr marL="0" marR="0" indent="0"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None/>
              <a:tabLst/>
              <a:defRPr sz="1800">
                <a:solidFill>
                  <a:schemeClr val="bg1">
                    <a:lumMod val="65000"/>
                  </a:schemeClr>
                </a:solidFill>
                <a:latin typeface="Source Sans Pro" panose="020B0503030403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257175" marR="0" lvl="0" indent="-257175" algn="l" defTabSz="685800" rtl="0" eaLnBrk="1" fontAlgn="auto" latinLnBrk="0" hangingPunct="1">
              <a:lnSpc>
                <a:spcPct val="90000"/>
              </a:lnSpc>
              <a:spcBef>
                <a:spcPts val="0"/>
              </a:spcBef>
              <a:spcAft>
                <a:spcPts val="1800"/>
              </a:spcAft>
              <a:buClr>
                <a:schemeClr val="accent1"/>
              </a:buClr>
              <a:buSzPct val="110000"/>
              <a:tabLst/>
              <a:defRPr/>
            </a:pPr>
            <a:endParaRPr lang="en-US"/>
          </a:p>
        </p:txBody>
      </p:sp>
      <p:sp>
        <p:nvSpPr>
          <p:cNvPr id="5" name="Text Placeholder 3">
            <a:extLst>
              <a:ext uri="{FF2B5EF4-FFF2-40B4-BE49-F238E27FC236}">
                <a16:creationId xmlns:a16="http://schemas.microsoft.com/office/drawing/2014/main" id="{593AC750-49D1-2070-5AD1-374AA29E4E84}"/>
              </a:ext>
            </a:extLst>
          </p:cNvPr>
          <p:cNvSpPr>
            <a:spLocks noGrp="1"/>
          </p:cNvSpPr>
          <p:nvPr>
            <p:ph type="body" sz="half" idx="2" hasCustomPrompt="1"/>
          </p:nvPr>
        </p:nvSpPr>
        <p:spPr>
          <a:xfrm>
            <a:off x="407303" y="2230120"/>
            <a:ext cx="4387120" cy="3811588"/>
          </a:xfrm>
          <a:prstGeom prst="rect">
            <a:avLst/>
          </a:prstGeom>
        </p:spPr>
        <p:txBody>
          <a:bodyPr>
            <a:normAutofit/>
          </a:bodyPr>
          <a:lstStyle>
            <a:lvl1pPr marL="0" indent="0">
              <a:buNone/>
              <a:defRPr sz="1350">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text</a:t>
            </a:r>
          </a:p>
        </p:txBody>
      </p:sp>
    </p:spTree>
    <p:extLst>
      <p:ext uri="{BB962C8B-B14F-4D97-AF65-F5344CB8AC3E}">
        <p14:creationId xmlns:p14="http://schemas.microsoft.com/office/powerpoint/2010/main" val="32767811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Pictures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E55578F0-CF60-3CFA-937F-E4DECF64508A}"/>
              </a:ext>
            </a:extLst>
          </p:cNvPr>
          <p:cNvSpPr>
            <a:spLocks noGrp="1"/>
          </p:cNvSpPr>
          <p:nvPr>
            <p:ph type="pic" sz="quarter" idx="11"/>
          </p:nvPr>
        </p:nvSpPr>
        <p:spPr>
          <a:xfrm>
            <a:off x="386559" y="2240280"/>
            <a:ext cx="5491140" cy="3880204"/>
          </a:xfrm>
          <a:prstGeom prst="rect">
            <a:avLst/>
          </a:prstGeom>
        </p:spPr>
        <p:txBody>
          <a:bodyPr/>
          <a:lstStyle>
            <a:lvl1pPr marL="171450" marR="0" indent="0" algn="l" defTabSz="685800" rtl="0" eaLnBrk="1" fontAlgn="auto" latinLnBrk="0" hangingPunct="1">
              <a:lnSpc>
                <a:spcPct val="90000"/>
              </a:lnSpc>
              <a:spcBef>
                <a:spcPts val="0"/>
              </a:spcBef>
              <a:spcAft>
                <a:spcPts val="1800"/>
              </a:spcAft>
              <a:buClrTx/>
              <a:buSzPct val="110000"/>
              <a:buFont typeface="Arial" panose="020B0604020202020204" pitchFamily="34" charset="0"/>
              <a:buNone/>
              <a:tabLst/>
              <a:defRPr>
                <a:solidFill>
                  <a:schemeClr val="bg1">
                    <a:lumMod val="65000"/>
                  </a:schemeClr>
                </a:solidFill>
                <a:latin typeface="Source Sans Pro" panose="020B0503030403020204" pitchFamily="34" charset="0"/>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DBA6A27C-B7D8-4A10-A404-D85B401B7825}"/>
              </a:ext>
            </a:extLst>
          </p:cNvPr>
          <p:cNvSpPr>
            <a:spLocks noGrp="1"/>
          </p:cNvSpPr>
          <p:nvPr>
            <p:ph type="pic" sz="quarter" idx="13"/>
          </p:nvPr>
        </p:nvSpPr>
        <p:spPr>
          <a:xfrm>
            <a:off x="6314304" y="2240280"/>
            <a:ext cx="5491141" cy="3880204"/>
          </a:xfrm>
          <a:prstGeom prst="rect">
            <a:avLst/>
          </a:prstGeom>
        </p:spPr>
        <p:txBody>
          <a:bodyPr/>
          <a:lstStyle>
            <a:lvl1pPr marL="171450" marR="0" indent="0"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None/>
              <a:tabLst/>
              <a:defRPr>
                <a:solidFill>
                  <a:schemeClr val="bg1">
                    <a:lumMod val="65000"/>
                  </a:schemeClr>
                </a:solidFill>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endParaRPr lang="en-US"/>
          </a:p>
        </p:txBody>
      </p:sp>
      <p:sp>
        <p:nvSpPr>
          <p:cNvPr id="5" name="Title 1">
            <a:extLst>
              <a:ext uri="{FF2B5EF4-FFF2-40B4-BE49-F238E27FC236}">
                <a16:creationId xmlns:a16="http://schemas.microsoft.com/office/drawing/2014/main" id="{D1AE7EBB-2FF3-F5CD-CBA7-BD15B8A162BD}"/>
              </a:ext>
            </a:extLst>
          </p:cNvPr>
          <p:cNvSpPr>
            <a:spLocks noGrp="1"/>
          </p:cNvSpPr>
          <p:nvPr>
            <p:ph type="title" hasCustomPrompt="1"/>
          </p:nvPr>
        </p:nvSpPr>
        <p:spPr>
          <a:xfrm>
            <a:off x="381001" y="639447"/>
            <a:ext cx="11424444" cy="1325563"/>
          </a:xfrm>
        </p:spPr>
        <p:txBody>
          <a:bodyPr/>
          <a:lstStyle>
            <a:lvl1pPr>
              <a:defRPr>
                <a:solidFill>
                  <a:srgbClr val="0E3F75"/>
                </a:solidFill>
                <a:latin typeface="Source Sans Pro SemiBold" panose="020B0603030403020204" pitchFamily="34" charset="0"/>
              </a:defRPr>
            </a:lvl1pPr>
          </a:lstStyle>
          <a:p>
            <a:r>
              <a:rPr lang="en-US"/>
              <a:t>Click To Edit Title</a:t>
            </a:r>
          </a:p>
        </p:txBody>
      </p:sp>
    </p:spTree>
    <p:extLst>
      <p:ext uri="{BB962C8B-B14F-4D97-AF65-F5344CB8AC3E}">
        <p14:creationId xmlns:p14="http://schemas.microsoft.com/office/powerpoint/2010/main" val="17673182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DB65EEB-FC9D-A9C7-B801-EAFE54958BF1}"/>
              </a:ext>
            </a:extLst>
          </p:cNvPr>
          <p:cNvSpPr>
            <a:spLocks noGrp="1"/>
          </p:cNvSpPr>
          <p:nvPr>
            <p:ph type="pic" sz="quarter" idx="11"/>
          </p:nvPr>
        </p:nvSpPr>
        <p:spPr>
          <a:xfrm>
            <a:off x="386559" y="2169162"/>
            <a:ext cx="5491140" cy="3640361"/>
          </a:xfrm>
          <a:prstGeom prst="rect">
            <a:avLst/>
          </a:prstGeom>
        </p:spPr>
        <p:txBody>
          <a:bodyPr/>
          <a:lstStyle>
            <a:lvl1pPr marL="171450" marR="0" indent="0" algn="l" defTabSz="685800" rtl="0" eaLnBrk="1" fontAlgn="auto" latinLnBrk="0" hangingPunct="1">
              <a:lnSpc>
                <a:spcPct val="90000"/>
              </a:lnSpc>
              <a:spcBef>
                <a:spcPts val="0"/>
              </a:spcBef>
              <a:spcAft>
                <a:spcPts val="750"/>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endParaRPr lang="en-US"/>
          </a:p>
        </p:txBody>
      </p:sp>
      <p:sp>
        <p:nvSpPr>
          <p:cNvPr id="4" name="Picture Placeholder 7">
            <a:extLst>
              <a:ext uri="{FF2B5EF4-FFF2-40B4-BE49-F238E27FC236}">
                <a16:creationId xmlns:a16="http://schemas.microsoft.com/office/drawing/2014/main" id="{81E0BC0B-4988-F224-E888-3F8BD697F584}"/>
              </a:ext>
            </a:extLst>
          </p:cNvPr>
          <p:cNvSpPr>
            <a:spLocks noGrp="1"/>
          </p:cNvSpPr>
          <p:nvPr>
            <p:ph type="pic" sz="quarter" idx="13"/>
          </p:nvPr>
        </p:nvSpPr>
        <p:spPr>
          <a:xfrm>
            <a:off x="6314304" y="2169162"/>
            <a:ext cx="5491141" cy="3640361"/>
          </a:xfrm>
          <a:prstGeom prst="rect">
            <a:avLst/>
          </a:prstGeom>
        </p:spPr>
        <p:txBody>
          <a:bodyPr/>
          <a:lstStyle>
            <a:lvl1pPr marL="171450" marR="0" indent="0"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None/>
              <a:tabLst/>
              <a:defRPr>
                <a:solidFill>
                  <a:schemeClr val="bg1">
                    <a:lumMod val="65000"/>
                  </a:schemeClr>
                </a:solidFill>
                <a:latin typeface="+mn-lt"/>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endParaRPr lang="en-US"/>
          </a:p>
        </p:txBody>
      </p:sp>
      <p:sp>
        <p:nvSpPr>
          <p:cNvPr id="5" name="Title 1">
            <a:extLst>
              <a:ext uri="{FF2B5EF4-FFF2-40B4-BE49-F238E27FC236}">
                <a16:creationId xmlns:a16="http://schemas.microsoft.com/office/drawing/2014/main" id="{90FDAC62-EFCA-61A2-E70C-B5655BB00DB2}"/>
              </a:ext>
            </a:extLst>
          </p:cNvPr>
          <p:cNvSpPr>
            <a:spLocks noGrp="1"/>
          </p:cNvSpPr>
          <p:nvPr>
            <p:ph type="title" hasCustomPrompt="1"/>
          </p:nvPr>
        </p:nvSpPr>
        <p:spPr>
          <a:xfrm>
            <a:off x="381001" y="568327"/>
            <a:ext cx="11424444" cy="1325563"/>
          </a:xfrm>
        </p:spPr>
        <p:txBody>
          <a:bodyPr/>
          <a:lstStyle>
            <a:lvl1pPr>
              <a:defRPr>
                <a:solidFill>
                  <a:srgbClr val="0E3F75"/>
                </a:solidFill>
                <a:latin typeface="Source Sans Pro SemiBold" panose="020B0603030403020204" pitchFamily="34" charset="0"/>
              </a:defRPr>
            </a:lvl1pPr>
          </a:lstStyle>
          <a:p>
            <a:r>
              <a:rPr lang="en-US"/>
              <a:t>Click To Edit Title</a:t>
            </a:r>
          </a:p>
        </p:txBody>
      </p:sp>
      <p:sp>
        <p:nvSpPr>
          <p:cNvPr id="6" name="Text Placeholder 3">
            <a:extLst>
              <a:ext uri="{FF2B5EF4-FFF2-40B4-BE49-F238E27FC236}">
                <a16:creationId xmlns:a16="http://schemas.microsoft.com/office/drawing/2014/main" id="{99B77642-E1FE-4397-C2D3-99FC7F6CEA4A}"/>
              </a:ext>
            </a:extLst>
          </p:cNvPr>
          <p:cNvSpPr>
            <a:spLocks noGrp="1"/>
          </p:cNvSpPr>
          <p:nvPr>
            <p:ph type="body" sz="quarter" idx="16" hasCustomPrompt="1"/>
          </p:nvPr>
        </p:nvSpPr>
        <p:spPr>
          <a:xfrm>
            <a:off x="381001" y="5810250"/>
            <a:ext cx="5491140" cy="389796"/>
          </a:xfrm>
          <a:prstGeom prst="rect">
            <a:avLst/>
          </a:prstGeom>
        </p:spPr>
        <p:txBody>
          <a:bodyPr>
            <a:normAutofit/>
          </a:bodyPr>
          <a:lstStyle>
            <a:lvl1pPr marL="0" indent="0" algn="l">
              <a:buNone/>
              <a:defRPr sz="12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7" name="Text Placeholder 3">
            <a:extLst>
              <a:ext uri="{FF2B5EF4-FFF2-40B4-BE49-F238E27FC236}">
                <a16:creationId xmlns:a16="http://schemas.microsoft.com/office/drawing/2014/main" id="{E7D28291-3FC8-C87E-C83B-97DF3AE5955A}"/>
              </a:ext>
            </a:extLst>
          </p:cNvPr>
          <p:cNvSpPr>
            <a:spLocks noGrp="1"/>
          </p:cNvSpPr>
          <p:nvPr>
            <p:ph type="body" sz="quarter" idx="17" hasCustomPrompt="1"/>
          </p:nvPr>
        </p:nvSpPr>
        <p:spPr>
          <a:xfrm>
            <a:off x="6314303" y="5810250"/>
            <a:ext cx="5491140" cy="389796"/>
          </a:xfrm>
          <a:prstGeom prst="rect">
            <a:avLst/>
          </a:prstGeom>
        </p:spPr>
        <p:txBody>
          <a:bodyPr>
            <a:normAutofit/>
          </a:bodyPr>
          <a:lstStyle>
            <a:lvl1pPr marL="0" indent="0" algn="l">
              <a:buNone/>
              <a:defRPr sz="12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144612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685800" y="365760"/>
            <a:ext cx="11137392" cy="603504"/>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900"/>
            </a:lvl2pPr>
            <a:lvl3pPr>
              <a:defRPr/>
            </a:lvl3pPr>
            <a:lvl4pPr>
              <a:defRPr/>
            </a:lvl4pPr>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 </a:t>
            </a:r>
          </a:p>
          <a:p>
            <a:pPr lvl="5"/>
            <a:r>
              <a:rPr lang="en-US"/>
              <a:t>Sixth level </a:t>
            </a:r>
          </a:p>
          <a:p>
            <a:pPr lvl="6"/>
            <a:r>
              <a:rPr lang="en-US"/>
              <a:t>Seventh level </a:t>
            </a:r>
          </a:p>
          <a:p>
            <a:pPr lvl="7"/>
            <a:r>
              <a:rPr lang="en-US"/>
              <a:t>Eighth level </a:t>
            </a:r>
          </a:p>
          <a:p>
            <a:pPr lvl="1"/>
            <a:endParaRPr lang="en-US"/>
          </a:p>
          <a:p>
            <a:pPr lvl="0"/>
            <a:endParaRPr lang="en-US"/>
          </a:p>
        </p:txBody>
      </p:sp>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p:txBody>
          <a:bodyPr/>
          <a:lstStyle/>
          <a:p>
            <a:r>
              <a:rPr lang="en-US"/>
              <a:t>Footer</a:t>
            </a:r>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11" name="Rectangle 10">
            <a:extLst>
              <a:ext uri="{FF2B5EF4-FFF2-40B4-BE49-F238E27FC236}">
                <a16:creationId xmlns:a16="http://schemas.microsoft.com/office/drawing/2014/main" id="{0E11733B-2EC1-1747-84C3-57ABB720A27B}"/>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id="{548CD909-C892-9345-A1F2-75CFFB8CDB1A}"/>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2488242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x Picture Gall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3" name="Picture Placeholder 7">
            <a:extLst>
              <a:ext uri="{FF2B5EF4-FFF2-40B4-BE49-F238E27FC236}">
                <a16:creationId xmlns:a16="http://schemas.microsoft.com/office/drawing/2014/main" id="{0C1A9BEB-0064-31C1-00F7-210FF3EAD513}"/>
              </a:ext>
            </a:extLst>
          </p:cNvPr>
          <p:cNvSpPr>
            <a:spLocks noGrp="1"/>
          </p:cNvSpPr>
          <p:nvPr>
            <p:ph type="pic" sz="quarter" idx="11"/>
          </p:nvPr>
        </p:nvSpPr>
        <p:spPr>
          <a:xfrm>
            <a:off x="335755" y="1965010"/>
            <a:ext cx="3224888" cy="1952369"/>
          </a:xfrm>
          <a:prstGeom prst="rect">
            <a:avLst/>
          </a:prstGeom>
        </p:spPr>
        <p:txBody>
          <a:bodyPr>
            <a:normAutofit/>
          </a:bodyPr>
          <a:lstStyle>
            <a:lvl1pPr marL="0" marR="0" indent="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4" name="Picture Placeholder 7">
            <a:extLst>
              <a:ext uri="{FF2B5EF4-FFF2-40B4-BE49-F238E27FC236}">
                <a16:creationId xmlns:a16="http://schemas.microsoft.com/office/drawing/2014/main" id="{3D05363C-1255-CF94-4077-0E2F5E0EE769}"/>
              </a:ext>
            </a:extLst>
          </p:cNvPr>
          <p:cNvSpPr>
            <a:spLocks noGrp="1"/>
          </p:cNvSpPr>
          <p:nvPr>
            <p:ph type="pic" sz="quarter" idx="12"/>
          </p:nvPr>
        </p:nvSpPr>
        <p:spPr>
          <a:xfrm>
            <a:off x="3924437" y="1965010"/>
            <a:ext cx="4292327" cy="1952369"/>
          </a:xfrm>
          <a:prstGeom prst="rect">
            <a:avLst/>
          </a:prstGeom>
        </p:spPr>
        <p:txBody>
          <a:bodyPr>
            <a:normAutofit/>
          </a:bodyPr>
          <a:lstStyle>
            <a:lvl1pPr marL="0" marR="0" indent="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5" name="Picture Placeholder 7">
            <a:extLst>
              <a:ext uri="{FF2B5EF4-FFF2-40B4-BE49-F238E27FC236}">
                <a16:creationId xmlns:a16="http://schemas.microsoft.com/office/drawing/2014/main" id="{3C6AA247-CE54-05F0-D6F5-9D661CFB10DF}"/>
              </a:ext>
            </a:extLst>
          </p:cNvPr>
          <p:cNvSpPr>
            <a:spLocks noGrp="1"/>
          </p:cNvSpPr>
          <p:nvPr>
            <p:ph type="pic" sz="quarter" idx="13"/>
          </p:nvPr>
        </p:nvSpPr>
        <p:spPr>
          <a:xfrm>
            <a:off x="8580555" y="1965010"/>
            <a:ext cx="3224888" cy="1952369"/>
          </a:xfrm>
          <a:prstGeom prst="rect">
            <a:avLst/>
          </a:prstGeom>
        </p:spPr>
        <p:txBody>
          <a:bodyPr>
            <a:normAutofit/>
          </a:bodyPr>
          <a:lstStyle>
            <a:lvl1pPr marL="0" marR="0" indent="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6" name="Title 1">
            <a:extLst>
              <a:ext uri="{FF2B5EF4-FFF2-40B4-BE49-F238E27FC236}">
                <a16:creationId xmlns:a16="http://schemas.microsoft.com/office/drawing/2014/main" id="{0341A0D5-4A25-3FA6-F46F-8D4E89E13205}"/>
              </a:ext>
            </a:extLst>
          </p:cNvPr>
          <p:cNvSpPr>
            <a:spLocks noGrp="1"/>
          </p:cNvSpPr>
          <p:nvPr>
            <p:ph type="title" hasCustomPrompt="1"/>
          </p:nvPr>
        </p:nvSpPr>
        <p:spPr>
          <a:xfrm>
            <a:off x="335755" y="683930"/>
            <a:ext cx="11430000" cy="982861"/>
          </a:xfrm>
        </p:spPr>
        <p:txBody>
          <a:bodyPr/>
          <a:lstStyle>
            <a:lvl1pPr>
              <a:defRPr>
                <a:solidFill>
                  <a:srgbClr val="0E3F75"/>
                </a:solidFill>
              </a:defRPr>
            </a:lvl1pPr>
          </a:lstStyle>
          <a:p>
            <a:r>
              <a:rPr lang="en-US"/>
              <a:t>Click To Edit Title</a:t>
            </a:r>
          </a:p>
        </p:txBody>
      </p:sp>
      <p:sp>
        <p:nvSpPr>
          <p:cNvPr id="7" name="Picture Placeholder 7">
            <a:extLst>
              <a:ext uri="{FF2B5EF4-FFF2-40B4-BE49-F238E27FC236}">
                <a16:creationId xmlns:a16="http://schemas.microsoft.com/office/drawing/2014/main" id="{F44CDF0D-EC65-453F-E0B3-F92636BF6076}"/>
              </a:ext>
            </a:extLst>
          </p:cNvPr>
          <p:cNvSpPr>
            <a:spLocks noGrp="1"/>
          </p:cNvSpPr>
          <p:nvPr>
            <p:ph type="pic" sz="quarter" idx="15"/>
          </p:nvPr>
        </p:nvSpPr>
        <p:spPr>
          <a:xfrm>
            <a:off x="335755" y="4203771"/>
            <a:ext cx="4292327" cy="1952369"/>
          </a:xfrm>
          <a:prstGeom prst="rect">
            <a:avLst/>
          </a:prstGeom>
        </p:spPr>
        <p:txBody>
          <a:bodyPr>
            <a:normAutofit/>
          </a:bodyPr>
          <a:lstStyle>
            <a:lvl1pPr marL="0" marR="0" indent="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8" name="Picture Placeholder 7">
            <a:extLst>
              <a:ext uri="{FF2B5EF4-FFF2-40B4-BE49-F238E27FC236}">
                <a16:creationId xmlns:a16="http://schemas.microsoft.com/office/drawing/2014/main" id="{19E8E0F9-FBFE-45EF-AFB8-ED42A83D800A}"/>
              </a:ext>
            </a:extLst>
          </p:cNvPr>
          <p:cNvSpPr>
            <a:spLocks noGrp="1"/>
          </p:cNvSpPr>
          <p:nvPr>
            <p:ph type="pic" sz="quarter" idx="16"/>
          </p:nvPr>
        </p:nvSpPr>
        <p:spPr>
          <a:xfrm>
            <a:off x="4991875" y="4203771"/>
            <a:ext cx="3224888" cy="1952369"/>
          </a:xfrm>
          <a:prstGeom prst="rect">
            <a:avLst/>
          </a:prstGeom>
        </p:spPr>
        <p:txBody>
          <a:bodyPr>
            <a:normAutofit/>
          </a:bodyPr>
          <a:lstStyle>
            <a:lvl1pPr marL="0" marR="0" indent="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
        <p:nvSpPr>
          <p:cNvPr id="9" name="Picture Placeholder 7">
            <a:extLst>
              <a:ext uri="{FF2B5EF4-FFF2-40B4-BE49-F238E27FC236}">
                <a16:creationId xmlns:a16="http://schemas.microsoft.com/office/drawing/2014/main" id="{EC703B0A-ADB6-3D5A-77E6-A149CFE686EB}"/>
              </a:ext>
            </a:extLst>
          </p:cNvPr>
          <p:cNvSpPr>
            <a:spLocks noGrp="1"/>
          </p:cNvSpPr>
          <p:nvPr>
            <p:ph type="pic" sz="quarter" idx="17"/>
          </p:nvPr>
        </p:nvSpPr>
        <p:spPr>
          <a:xfrm>
            <a:off x="8580555" y="4203771"/>
            <a:ext cx="3224888" cy="1952369"/>
          </a:xfrm>
          <a:prstGeom prst="rect">
            <a:avLst/>
          </a:prstGeom>
        </p:spPr>
        <p:txBody>
          <a:bodyPr>
            <a:normAutofit/>
          </a:bodyPr>
          <a:lstStyle>
            <a:lvl1pPr marL="0" marR="0" indent="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None/>
              <a:tabLst/>
              <a:defRPr sz="1500">
                <a:solidFill>
                  <a:schemeClr val="bg1">
                    <a:lumMod val="65000"/>
                  </a:schemeClr>
                </a:solidFill>
              </a:defRPr>
            </a:lvl1pPr>
          </a:lstStyle>
          <a:p>
            <a:endParaRPr lang="en-US"/>
          </a:p>
        </p:txBody>
      </p:sp>
    </p:spTree>
    <p:extLst>
      <p:ext uri="{BB962C8B-B14F-4D97-AF65-F5344CB8AC3E}">
        <p14:creationId xmlns:p14="http://schemas.microsoft.com/office/powerpoint/2010/main" val="551542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7"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134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7"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medicaid.ohio.gov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049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blue text on a black background&#10;&#10;Description automatically generated">
            <a:extLst>
              <a:ext uri="{FF2B5EF4-FFF2-40B4-BE49-F238E27FC236}">
                <a16:creationId xmlns:a16="http://schemas.microsoft.com/office/drawing/2014/main" id="{40C89346-382E-F33C-2DE6-207BC13CC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9958" y="2513074"/>
            <a:ext cx="6672087" cy="1831852"/>
          </a:xfrm>
          <a:prstGeom prst="rect">
            <a:avLst/>
          </a:prstGeom>
        </p:spPr>
      </p:pic>
    </p:spTree>
    <p:extLst>
      <p:ext uri="{BB962C8B-B14F-4D97-AF65-F5344CB8AC3E}">
        <p14:creationId xmlns:p14="http://schemas.microsoft.com/office/powerpoint/2010/main" val="32073363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Alt Content Divider">
    <p:bg>
      <p:bgPr>
        <a:solidFill>
          <a:srgbClr val="0E3F75"/>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a:latin typeface="Arial" charset="0"/>
            </a:endParaRPr>
          </a:p>
        </p:txBody>
      </p:sp>
      <p:sp>
        <p:nvSpPr>
          <p:cNvPr id="8" name="Rectangle 7"/>
          <p:cNvSpPr/>
          <p:nvPr userDrawn="1"/>
        </p:nvSpPr>
        <p:spPr>
          <a:xfrm>
            <a:off x="0" y="175260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9" name="Rectangle 8"/>
          <p:cNvSpPr/>
          <p:nvPr userDrawn="1"/>
        </p:nvSpPr>
        <p:spPr>
          <a:xfrm>
            <a:off x="0" y="5197475"/>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10" name="Title 1"/>
          <p:cNvSpPr>
            <a:spLocks noGrp="1"/>
          </p:cNvSpPr>
          <p:nvPr>
            <p:ph type="title" hasCustomPrompt="1"/>
          </p:nvPr>
        </p:nvSpPr>
        <p:spPr>
          <a:xfrm>
            <a:off x="203200" y="3276598"/>
            <a:ext cx="11785600" cy="914400"/>
          </a:xfrm>
          <a:prstGeom prst="rect">
            <a:avLst/>
          </a:prstGeom>
        </p:spPr>
        <p:txBody>
          <a:bodyPr/>
          <a:lstStyle>
            <a:lvl1pPr algn="ctr">
              <a:defRPr sz="40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3725766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DM Heart of it All Dec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B81CB0F-93E3-386E-10D6-E8E0F254619D}"/>
              </a:ext>
            </a:extLst>
          </p:cNvPr>
          <p:cNvSpPr>
            <a:spLocks noGrp="1"/>
          </p:cNvSpPr>
          <p:nvPr>
            <p:ph idx="1" hasCustomPrompt="1"/>
          </p:nvPr>
        </p:nvSpPr>
        <p:spPr>
          <a:xfrm>
            <a:off x="381006" y="1921530"/>
            <a:ext cx="11430001" cy="4235926"/>
          </a:xfrm>
          <a:prstGeom prst="rect">
            <a:avLst/>
          </a:prstGeom>
        </p:spPr>
        <p:txBody>
          <a:bodyPr vert="horz" lIns="91440" tIns="45720" rIns="91440" bIns="45720" rtlCol="0">
            <a:normAutofit/>
          </a:bodyPr>
          <a:lstStyle>
            <a:lvl1pPr marL="171442" indent="-171442">
              <a:buClrTx/>
              <a:buFont typeface="Source Sans Pro" panose="020B0503030403020204" pitchFamily="34" charset="0"/>
              <a:buChar char="-"/>
              <a:defRPr/>
            </a:lvl1pPr>
            <a:lvl2pPr>
              <a:buClrTx/>
              <a:defRPr/>
            </a:lvl2pPr>
            <a:lvl3pPr marL="925785" indent="-171442">
              <a:buClrTx/>
              <a:buFont typeface="Courier New" panose="02070309020205020404" pitchFamily="49" charset="0"/>
              <a:buChar char="o"/>
              <a:defRPr/>
            </a:lvl3pPr>
            <a:lvl4pPr>
              <a:buClrTx/>
              <a:defRPr/>
            </a:lvl4pPr>
            <a:lvl5pPr>
              <a:buClrTx/>
              <a:defRPr/>
            </a:lvl5p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10" name="Title Placeholder 6">
            <a:extLst>
              <a:ext uri="{FF2B5EF4-FFF2-40B4-BE49-F238E27FC236}">
                <a16:creationId xmlns:a16="http://schemas.microsoft.com/office/drawing/2014/main" id="{B9EE8783-1675-B3CC-EE9B-D154486FFEE7}"/>
              </a:ext>
            </a:extLst>
          </p:cNvPr>
          <p:cNvSpPr>
            <a:spLocks noGrp="1"/>
          </p:cNvSpPr>
          <p:nvPr>
            <p:ph type="title" hasCustomPrompt="1"/>
          </p:nvPr>
        </p:nvSpPr>
        <p:spPr>
          <a:xfrm>
            <a:off x="381000" y="597938"/>
            <a:ext cx="11430000" cy="982861"/>
          </a:xfrm>
          <a:prstGeom prst="rect">
            <a:avLst/>
          </a:prstGeom>
        </p:spPr>
        <p:txBody>
          <a:bodyPr vert="horz" lIns="91440" tIns="45720" rIns="91440" bIns="45720" rtlCol="0" anchor="t">
            <a:normAutofit/>
          </a:bodyPr>
          <a:lstStyle/>
          <a:p>
            <a:r>
              <a:rPr lang="en-US"/>
              <a:t>Click To Edit Title</a:t>
            </a:r>
          </a:p>
        </p:txBody>
      </p:sp>
    </p:spTree>
    <p:extLst>
      <p:ext uri="{BB962C8B-B14F-4D97-AF65-F5344CB8AC3E}">
        <p14:creationId xmlns:p14="http://schemas.microsoft.com/office/powerpoint/2010/main" val="24422993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esentation 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78649"/>
            <a:ext cx="7514704" cy="2500702"/>
          </a:xfrm>
          <a:prstGeom prst="rect">
            <a:avLst/>
          </a:prstGeom>
        </p:spPr>
        <p:txBody>
          <a:bodyPr/>
          <a:lstStyle>
            <a:lvl1pPr marL="0" indent="0" algn="ctr">
              <a:buNone/>
              <a:defRPr>
                <a:latin typeface="Source Sans Pro" panose="020B0503030403020204" pitchFamily="34" charset="0"/>
              </a:defRPr>
            </a:lvl1pPr>
            <a:lvl2pPr marL="41146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pic>
        <p:nvPicPr>
          <p:cNvPr id="3" name="Picture 2" descr="A blue text on a black background&#10;&#10;Description automatically generated">
            <a:extLst>
              <a:ext uri="{FF2B5EF4-FFF2-40B4-BE49-F238E27FC236}">
                <a16:creationId xmlns:a16="http://schemas.microsoft.com/office/drawing/2014/main" id="{1F10E9DA-BBCC-2453-BADB-9B0417B8B9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4401" y="5612040"/>
            <a:ext cx="2743200" cy="753158"/>
          </a:xfrm>
          <a:prstGeom prst="rect">
            <a:avLst/>
          </a:prstGeom>
        </p:spPr>
      </p:pic>
    </p:spTree>
    <p:extLst>
      <p:ext uri="{BB962C8B-B14F-4D97-AF65-F5344CB8AC3E}">
        <p14:creationId xmlns:p14="http://schemas.microsoft.com/office/powerpoint/2010/main" val="35622530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lvl1pPr>
              <a:defRPr>
                <a:solidFill>
                  <a:srgbClr val="B0B3AF"/>
                </a:solidFill>
              </a:defRPr>
            </a:lvl1pPr>
          </a:lstStyle>
          <a:p>
            <a:fld id="{77F59FA7-9E35-E641-9260-462B0A5FC689}" type="slidenum">
              <a:rPr lang="en-US" smtClean="0"/>
              <a:pPr/>
              <a:t>‹#›</a:t>
            </a:fld>
            <a:endParaRPr lang="en-US"/>
          </a:p>
        </p:txBody>
      </p:sp>
    </p:spTree>
    <p:extLst>
      <p:ext uri="{BB962C8B-B14F-4D97-AF65-F5344CB8AC3E}">
        <p14:creationId xmlns:p14="http://schemas.microsoft.com/office/powerpoint/2010/main" val="14812462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
        <p:nvSpPr>
          <p:cNvPr id="2" name="Title 1">
            <a:extLst>
              <a:ext uri="{FF2B5EF4-FFF2-40B4-BE49-F238E27FC236}">
                <a16:creationId xmlns:a16="http://schemas.microsoft.com/office/drawing/2014/main" id="{5EC39A77-09A7-2D17-60AD-F4A4F66092DB}"/>
              </a:ext>
            </a:extLst>
          </p:cNvPr>
          <p:cNvSpPr>
            <a:spLocks noGrp="1"/>
          </p:cNvSpPr>
          <p:nvPr>
            <p:ph type="title" hasCustomPrompt="1"/>
          </p:nvPr>
        </p:nvSpPr>
        <p:spPr>
          <a:xfrm>
            <a:off x="381001" y="1104268"/>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F3F8A7FD-B0D9-1914-E3B9-FE6E1AC621D3}"/>
              </a:ext>
            </a:extLst>
          </p:cNvPr>
          <p:cNvSpPr>
            <a:spLocks noGrp="1"/>
          </p:cNvSpPr>
          <p:nvPr>
            <p:ph type="body" idx="1" hasCustomPrompt="1"/>
          </p:nvPr>
        </p:nvSpPr>
        <p:spPr>
          <a:xfrm>
            <a:off x="381006" y="2230132"/>
            <a:ext cx="9107775" cy="3523609"/>
          </a:xfrm>
          <a:prstGeom prst="rect">
            <a:avLst/>
          </a:prstGeom>
        </p:spPr>
        <p:txBody>
          <a:bodyPr/>
          <a:lstStyle>
            <a:lvl1pPr marL="0" indent="0">
              <a:buNone/>
              <a:defRPr sz="1801">
                <a:solidFill>
                  <a:schemeClr val="tx1"/>
                </a:solidFill>
                <a:latin typeface="Source Sans Pro" panose="020B0503030403020204" pitchFamily="34" charset="0"/>
              </a:defRPr>
            </a:lvl1pPr>
            <a:lvl2pPr marL="342882" indent="0">
              <a:buNone/>
              <a:defRPr sz="1500">
                <a:solidFill>
                  <a:schemeClr val="tx1">
                    <a:tint val="75000"/>
                  </a:schemeClr>
                </a:solidFill>
              </a:defRPr>
            </a:lvl2pPr>
            <a:lvl3pPr marL="685767" indent="0">
              <a:buNone/>
              <a:defRPr sz="1351">
                <a:solidFill>
                  <a:schemeClr val="tx1">
                    <a:tint val="75000"/>
                  </a:schemeClr>
                </a:solidFill>
              </a:defRPr>
            </a:lvl3pPr>
            <a:lvl4pPr marL="1028649" indent="0">
              <a:buNone/>
              <a:defRPr sz="1200">
                <a:solidFill>
                  <a:schemeClr val="tx1">
                    <a:tint val="75000"/>
                  </a:schemeClr>
                </a:solidFill>
              </a:defRPr>
            </a:lvl4pPr>
            <a:lvl5pPr marL="1371531"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text</a:t>
            </a:r>
          </a:p>
        </p:txBody>
      </p:sp>
      <p:cxnSp>
        <p:nvCxnSpPr>
          <p:cNvPr id="4" name="Straight Connector 3">
            <a:extLst>
              <a:ext uri="{FF2B5EF4-FFF2-40B4-BE49-F238E27FC236}">
                <a16:creationId xmlns:a16="http://schemas.microsoft.com/office/drawing/2014/main" id="{2205DBC0-244D-E6A3-2046-468B5EC1A193}"/>
              </a:ext>
            </a:extLst>
          </p:cNvPr>
          <p:cNvCxnSpPr>
            <a:cxnSpLocks/>
          </p:cNvCxnSpPr>
          <p:nvPr userDrawn="1"/>
        </p:nvCxnSpPr>
        <p:spPr>
          <a:xfrm>
            <a:off x="381006"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4123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5" y="2633965"/>
            <a:ext cx="11086475" cy="889427"/>
          </a:xfrm>
          <a:prstGeom prst="rect">
            <a:avLst/>
          </a:prstGeom>
        </p:spPr>
        <p:txBody>
          <a:bodyPr anchor="t"/>
          <a:lstStyle>
            <a:lvl1pPr algn="l">
              <a:lnSpc>
                <a:spcPts val="4651"/>
              </a:lnSpc>
              <a:defRPr sz="45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636029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theme" Target="../theme/theme2.xml"/><Relationship Id="rId8" Type="http://schemas.openxmlformats.org/officeDocument/2006/relationships/slideLayout" Target="../slideLayouts/slideLayout14.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20" Type="http://schemas.openxmlformats.org/officeDocument/2006/relationships/slideLayout" Target="../slideLayouts/slideLayout26.xml"/><Relationship Id="rId41"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8.png"/><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9.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image" Target="../media/image9.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image" Target="../media/image9.png"/><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theme" Target="../theme/theme7.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6A1E3ACF-AF90-744C-BEEA-09C9624DA636}"/>
              </a:ext>
            </a:extLst>
          </p:cNvPr>
          <p:cNvSpPr>
            <a:spLocks noGrp="1"/>
          </p:cNvSpPr>
          <p:nvPr>
            <p:ph type="body" idx="1"/>
          </p:nvPr>
        </p:nvSpPr>
        <p:spPr>
          <a:xfrm>
            <a:off x="838200" y="1825625"/>
            <a:ext cx="10515600" cy="43518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7407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hf hdr="0" ftr="0" dt="0"/>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0" indent="0" algn="l" defTabSz="609630" rtl="0" eaLnBrk="1" latinLnBrk="0" hangingPunct="1">
        <a:lnSpc>
          <a:spcPct val="90000"/>
        </a:lnSpc>
        <a:spcBef>
          <a:spcPts val="667"/>
        </a:spcBef>
        <a:buFont typeface="Arial" panose="020B0604020202020204" pitchFamily="34" charset="0"/>
        <a:buNone/>
        <a:defRPr sz="6000" kern="1200">
          <a:solidFill>
            <a:schemeClr val="tx1"/>
          </a:solidFill>
          <a:latin typeface="+mj-lt"/>
          <a:ea typeface="+mn-ea"/>
          <a:cs typeface="+mn-cs"/>
        </a:defRPr>
      </a:lvl1pPr>
      <a:lvl2pPr marL="60963" indent="0" algn="l" defTabSz="609630" rtl="0" eaLnBrk="1" latinLnBrk="0" hangingPunct="1">
        <a:lnSpc>
          <a:spcPct val="90000"/>
        </a:lnSpc>
        <a:spcBef>
          <a:spcPts val="667"/>
        </a:spcBef>
        <a:buFont typeface="Arial" panose="020B0604020202020204" pitchFamily="34" charset="0"/>
        <a:buNone/>
        <a:defRPr sz="2400" b="0" kern="1200">
          <a:solidFill>
            <a:schemeClr val="tx1"/>
          </a:solidFill>
          <a:latin typeface="+mj-lt"/>
          <a:ea typeface="+mn-ea"/>
          <a:cs typeface="+mn-cs"/>
        </a:defRPr>
      </a:lvl2pPr>
      <a:lvl3pPr marL="60963" indent="0" algn="l" defTabSz="609630" rtl="0" eaLnBrk="1" latinLnBrk="0" hangingPunct="1">
        <a:lnSpc>
          <a:spcPct val="90000"/>
        </a:lnSpc>
        <a:spcBef>
          <a:spcPts val="1333"/>
        </a:spcBef>
        <a:buFont typeface="Arial" panose="020B0604020202020204" pitchFamily="34" charset="0"/>
        <a:buNone/>
        <a:defRPr sz="1600" b="1" kern="1200">
          <a:solidFill>
            <a:schemeClr val="tx1"/>
          </a:solidFill>
          <a:latin typeface="+mj-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447131FB-9475-2744-911B-EFA0B5F49D9B}"/>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a:t>Click to edit Master title style</a:t>
            </a:r>
          </a:p>
        </p:txBody>
      </p:sp>
      <p:sp>
        <p:nvSpPr>
          <p:cNvPr id="2" name="Text Placeholder 1">
            <a:extLst>
              <a:ext uri="{FF2B5EF4-FFF2-40B4-BE49-F238E27FC236}">
                <a16:creationId xmlns:a16="http://schemas.microsoft.com/office/drawing/2014/main" id="{77368A02-6632-6E48-92F5-528ACA438C07}"/>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a:t>
            </a:r>
          </a:p>
          <a:p>
            <a:pPr lvl="5"/>
            <a:r>
              <a:rPr lang="en-US"/>
              <a:t>Sixth level </a:t>
            </a:r>
          </a:p>
          <a:p>
            <a:pPr lvl="6"/>
            <a:r>
              <a:rPr lang="en-US"/>
              <a:t>Seventh level </a:t>
            </a:r>
          </a:p>
          <a:p>
            <a:pPr lvl="7"/>
            <a:r>
              <a:rPr lang="en-US"/>
              <a:t>Eighth level </a:t>
            </a:r>
          </a:p>
          <a:p>
            <a:pPr lvl="1"/>
            <a:endParaRPr lang="en-US"/>
          </a:p>
          <a:p>
            <a:pPr lvl="2"/>
            <a:endParaRPr lang="en-US"/>
          </a:p>
        </p:txBody>
      </p:sp>
      <p:sp>
        <p:nvSpPr>
          <p:cNvPr id="4" name="Footer Placeholder 3">
            <a:extLst>
              <a:ext uri="{FF2B5EF4-FFF2-40B4-BE49-F238E27FC236}">
                <a16:creationId xmlns:a16="http://schemas.microsoft.com/office/drawing/2014/main" id="{38A2CCD5-3444-0B41-815D-A4A6F4BA6769}"/>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1200">
                <a:solidFill>
                  <a:schemeClr val="tx1"/>
                </a:solidFill>
              </a:defRPr>
            </a:lvl1pPr>
          </a:lstStyle>
          <a:p>
            <a:r>
              <a:rPr lang="en-US"/>
              <a:t>Footer</a:t>
            </a:r>
          </a:p>
        </p:txBody>
      </p:sp>
      <p:sp>
        <p:nvSpPr>
          <p:cNvPr id="5" name="Slide Number Placeholder 8"/>
          <p:cNvSpPr>
            <a:spLocks noGrp="1"/>
          </p:cNvSpPr>
          <p:nvPr>
            <p:ph type="sldNum" sz="quarter" idx="4"/>
          </p:nvPr>
        </p:nvSpPr>
        <p:spPr>
          <a:xfrm>
            <a:off x="10603992" y="6248400"/>
            <a:ext cx="1219200" cy="304800"/>
          </a:xfrm>
          <a:prstGeom prst="rect">
            <a:avLst/>
          </a:prstGeom>
          <a:noFill/>
        </p:spPr>
        <p:txBody>
          <a:bodyPr wrap="square" lIns="0" tIns="0" rIns="0" bIns="0" rtlCol="0" anchor="ctr">
            <a:noAutofit/>
          </a:bodyPr>
          <a:lstStyle>
            <a:lvl1pPr algn="r">
              <a:defRPr lang="uk-UA" sz="1200" b="0" i="0" smtClean="0">
                <a:solidFill>
                  <a:schemeClr val="bg1"/>
                </a:solidFill>
                <a:latin typeface="Calibri Light" panose="020F0302020204030204" pitchFamily="34" charset="0"/>
                <a:cs typeface="Calibri Light" panose="020F0302020204030204" pitchFamily="34" charset="0"/>
              </a:defRPr>
            </a:lvl1p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41371262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Lst>
  <p:hf hdr="0" ftr="0" dt="0"/>
  <p:txStyles>
    <p:title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0" indent="0" algn="l" defTabSz="914446" rtl="0" eaLnBrk="1" latinLnBrk="0" hangingPunct="1">
        <a:lnSpc>
          <a:spcPct val="100000"/>
        </a:lnSpc>
        <a:spcBef>
          <a:spcPts val="0"/>
        </a:spcBef>
        <a:buClr>
          <a:schemeClr val="tx1"/>
        </a:buClr>
        <a:buFontTx/>
        <a:buNone/>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baseline="0">
          <a:solidFill>
            <a:schemeClr val="tx1"/>
          </a:solidFill>
          <a:latin typeface="+mn-lt"/>
          <a:ea typeface="+mn-ea"/>
          <a:cs typeface="+mn-cs"/>
        </a:defRPr>
      </a:lvl5pPr>
      <a:lvl6pPr marL="914446"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0" algn="l" defTabSz="914446" rtl="0" eaLnBrk="1" latinLnBrk="0" hangingPunct="1">
        <a:lnSpc>
          <a:spcPct val="90000"/>
        </a:lnSpc>
        <a:spcBef>
          <a:spcPts val="500"/>
        </a:spcBef>
        <a:buClr>
          <a:schemeClr val="accent1"/>
        </a:buClr>
        <a:buFont typeface="Arial" panose="020B0604020202020204" pitchFamily="34" charset="0"/>
        <a:buNone/>
        <a:defRPr sz="1333"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420589"/>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7029DA-1EBA-E3E1-AD68-F0C84AB9CB63}"/>
              </a:ext>
            </a:extLst>
          </p:cNvPr>
          <p:cNvGrpSpPr/>
          <p:nvPr userDrawn="1"/>
        </p:nvGrpSpPr>
        <p:grpSpPr>
          <a:xfrm>
            <a:off x="3344600" y="833597"/>
            <a:ext cx="5285834" cy="4969860"/>
            <a:chOff x="3344600" y="833597"/>
            <a:chExt cx="5285834" cy="496986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26716"/>
            <a:stretch/>
          </p:blipFill>
          <p:spPr>
            <a:xfrm>
              <a:off x="3793984" y="833597"/>
              <a:ext cx="4387066" cy="3581212"/>
            </a:xfrm>
            <a:prstGeom prst="rect">
              <a:avLst/>
            </a:prstGeom>
          </p:spPr>
        </p:pic>
        <p:sp>
          <p:nvSpPr>
            <p:cNvPr id="3" name="TextBox 2">
              <a:extLst>
                <a:ext uri="{FF2B5EF4-FFF2-40B4-BE49-F238E27FC236}">
                  <a16:creationId xmlns:a16="http://schemas.microsoft.com/office/drawing/2014/main" id="{F9265C5E-CFB3-AF7E-E6A0-651C5B5535D3}"/>
                </a:ext>
              </a:extLst>
            </p:cNvPr>
            <p:cNvSpPr txBox="1"/>
            <p:nvPr userDrawn="1"/>
          </p:nvSpPr>
          <p:spPr>
            <a:xfrm>
              <a:off x="3344600" y="4233797"/>
              <a:ext cx="5285834" cy="1569660"/>
            </a:xfrm>
            <a:prstGeom prst="rect">
              <a:avLst/>
            </a:prstGeom>
            <a:noFill/>
          </p:spPr>
          <p:txBody>
            <a:bodyPr wrap="square" rtlCol="0">
              <a:spAutoFit/>
            </a:bodyPr>
            <a:lstStyle/>
            <a:p>
              <a:pPr algn="ctr"/>
              <a:r>
                <a:rPr lang="en-US" sz="4800" b="1">
                  <a:solidFill>
                    <a:srgbClr val="0E3F75"/>
                  </a:solidFill>
                </a:rPr>
                <a:t>Ohio Department of Medicaid</a:t>
              </a:r>
            </a:p>
          </p:txBody>
        </p:sp>
      </p:grpSp>
    </p:spTree>
    <p:extLst>
      <p:ext uri="{BB962C8B-B14F-4D97-AF65-F5344CB8AC3E}">
        <p14:creationId xmlns:p14="http://schemas.microsoft.com/office/powerpoint/2010/main" val="425571452"/>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1006" y="1657370"/>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33778"/>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81322"/>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60"/>
            <a:ext cx="2743200" cy="365125"/>
          </a:xfrm>
          <a:prstGeom prst="rect">
            <a:avLst/>
          </a:prstGeom>
        </p:spPr>
        <p:txBody>
          <a:bodyPr vert="horz" lIns="91440" tIns="45720" rIns="91440" bIns="45720" rtlCol="0" anchor="ctr"/>
          <a:lstStyle>
            <a:lvl1pPr algn="r">
              <a:defRPr sz="900" b="1">
                <a:solidFill>
                  <a:srgbClr val="B0B3AF"/>
                </a:solidFill>
                <a:latin typeface="+mn-lt"/>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4" name="Picture 3" descr="A blue text on a black background&#10;&#10;Description automatically generated">
            <a:extLst>
              <a:ext uri="{FF2B5EF4-FFF2-40B4-BE49-F238E27FC236}">
                <a16:creationId xmlns:a16="http://schemas.microsoft.com/office/drawing/2014/main" id="{B9A058A6-9519-BC51-32FE-6167E0544E0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28606" y="6287363"/>
            <a:ext cx="1581151" cy="434112"/>
          </a:xfrm>
          <a:prstGeom prst="rect">
            <a:avLst/>
          </a:prstGeom>
        </p:spPr>
      </p:pic>
    </p:spTree>
    <p:extLst>
      <p:ext uri="{BB962C8B-B14F-4D97-AF65-F5344CB8AC3E}">
        <p14:creationId xmlns:p14="http://schemas.microsoft.com/office/powerpoint/2010/main" val="6941902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hf hdr="0" dt="0"/>
  <p:txStyles>
    <p:title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p:titleStyle>
    <p:bodyStyle>
      <a:lvl1pPr marL="171442" indent="-171442" algn="l" defTabSz="685767" rtl="0" eaLnBrk="1" latinLnBrk="0" hangingPunct="1">
        <a:lnSpc>
          <a:spcPct val="120000"/>
        </a:lnSpc>
        <a:spcBef>
          <a:spcPts val="0"/>
        </a:spcBef>
        <a:spcAft>
          <a:spcPts val="375"/>
        </a:spcAft>
        <a:buClrTx/>
        <a:buSzPct val="110000"/>
        <a:buFont typeface="Source Sans Pro" panose="020B0503030403020204" pitchFamily="34" charset="0"/>
        <a:buChar char="-"/>
        <a:defRPr sz="1801" kern="1200" baseline="0">
          <a:solidFill>
            <a:schemeClr val="tx1"/>
          </a:solidFill>
          <a:latin typeface="+mn-lt"/>
          <a:ea typeface="Open Sans" panose="020B0606030504020204" pitchFamily="34" charset="0"/>
          <a:cs typeface="Open Sans" panose="020B0606030504020204" pitchFamily="34" charset="0"/>
        </a:defRPr>
      </a:lvl1pPr>
      <a:lvl2pPr marL="582903" indent="-171442" algn="l" defTabSz="685767" rtl="0" eaLnBrk="1" latinLnBrk="0" hangingPunct="1">
        <a:lnSpc>
          <a:spcPct val="100000"/>
        </a:lnSpc>
        <a:spcBef>
          <a:spcPts val="375"/>
        </a:spcBef>
        <a:spcAft>
          <a:spcPts val="375"/>
        </a:spcAft>
        <a:buClrTx/>
        <a:buSzPct val="110000"/>
        <a:buFont typeface="Arial" panose="020B0604020202020204" pitchFamily="34" charset="0"/>
        <a:buChar char="•"/>
        <a:defRPr sz="1652" kern="1200">
          <a:solidFill>
            <a:schemeClr val="tx1"/>
          </a:solidFill>
          <a:latin typeface="+mn-lt"/>
          <a:ea typeface="Open Sans" panose="020B0606030504020204" pitchFamily="34" charset="0"/>
          <a:cs typeface="Open Sans" panose="020B0606030504020204" pitchFamily="34" charset="0"/>
        </a:defRPr>
      </a:lvl2pPr>
      <a:lvl3pPr marL="925785" indent="-171442" algn="l" defTabSz="685767" rtl="0" eaLnBrk="1" latinLnBrk="0" hangingPunct="1">
        <a:lnSpc>
          <a:spcPct val="90000"/>
        </a:lnSpc>
        <a:spcBef>
          <a:spcPts val="375"/>
        </a:spcBef>
        <a:spcAft>
          <a:spcPts val="375"/>
        </a:spcAft>
        <a:buClrTx/>
        <a:buSzPct val="110000"/>
        <a:buFont typeface="Courier New" panose="02070309020205020404" pitchFamily="49" charset="0"/>
        <a:buChar char="o"/>
        <a:defRPr sz="1500" kern="1200">
          <a:solidFill>
            <a:schemeClr val="tx1"/>
          </a:solidFill>
          <a:latin typeface="+mn-lt"/>
          <a:ea typeface="Open Sans" panose="020B0606030504020204" pitchFamily="34" charset="0"/>
          <a:cs typeface="Open Sans" panose="020B0606030504020204" pitchFamily="34" charset="0"/>
        </a:defRPr>
      </a:lvl3pPr>
      <a:lvl4pPr marL="1200091"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4pPr>
      <a:lvl5pPr marL="1542973"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1001" y="1657370"/>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33770"/>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lstStyle>
            <a:lvl1pPr algn="r">
              <a:defRPr sz="900" b="1">
                <a:solidFill>
                  <a:srgbClr val="B0B3AF"/>
                </a:solidFill>
                <a:latin typeface="+mn-lt"/>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4" name="Picture 3" descr="A blue text on a black background&#10;&#10;Description automatically generated">
            <a:extLst>
              <a:ext uri="{FF2B5EF4-FFF2-40B4-BE49-F238E27FC236}">
                <a16:creationId xmlns:a16="http://schemas.microsoft.com/office/drawing/2014/main" id="{B9A058A6-9519-BC51-32FE-6167E0544E0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28601" y="6287363"/>
            <a:ext cx="1581151" cy="434112"/>
          </a:xfrm>
          <a:prstGeom prst="rect">
            <a:avLst/>
          </a:prstGeom>
        </p:spPr>
      </p:pic>
    </p:spTree>
    <p:extLst>
      <p:ext uri="{BB962C8B-B14F-4D97-AF65-F5344CB8AC3E}">
        <p14:creationId xmlns:p14="http://schemas.microsoft.com/office/powerpoint/2010/main" val="133240584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Lst>
  <p:hf hdr="0" dt="0"/>
  <p:txStyles>
    <p:titleStyle>
      <a:lvl1pPr algn="l" defTabSz="685800" rtl="0" eaLnBrk="1" latinLnBrk="0" hangingPunct="1">
        <a:lnSpc>
          <a:spcPct val="90000"/>
        </a:lnSpc>
        <a:spcBef>
          <a:spcPct val="0"/>
        </a:spcBef>
        <a:buNone/>
        <a:defRPr sz="2700" b="1" kern="1200" cap="none" baseline="0">
          <a:solidFill>
            <a:srgbClr val="0E3F75"/>
          </a:solidFill>
          <a:latin typeface="+mj-lt"/>
          <a:ea typeface="+mj-ea"/>
          <a:cs typeface="+mj-cs"/>
        </a:defRPr>
      </a:lvl1pPr>
    </p:titleStyle>
    <p:bodyStyle>
      <a:lvl1pPr marL="171450" indent="-171450" algn="l" defTabSz="685800" rtl="0" eaLnBrk="1" latinLnBrk="0" hangingPunct="1">
        <a:lnSpc>
          <a:spcPct val="120000"/>
        </a:lnSpc>
        <a:spcBef>
          <a:spcPts val="0"/>
        </a:spcBef>
        <a:spcAft>
          <a:spcPts val="375"/>
        </a:spcAft>
        <a:buClrTx/>
        <a:buSzPct val="110000"/>
        <a:buFont typeface="Source Sans Pro" panose="020B0503030403020204" pitchFamily="34" charset="0"/>
        <a:buChar char="-"/>
        <a:defRPr sz="1800" kern="1200" baseline="0">
          <a:solidFill>
            <a:schemeClr val="tx1"/>
          </a:solidFill>
          <a:latin typeface="+mn-lt"/>
          <a:ea typeface="Open Sans" panose="020B0606030504020204" pitchFamily="34" charset="0"/>
          <a:cs typeface="Open Sans" panose="020B0606030504020204" pitchFamily="34" charset="0"/>
        </a:defRPr>
      </a:lvl1pPr>
      <a:lvl2pPr marL="582930" indent="-171450" algn="l" defTabSz="685800" rtl="0" eaLnBrk="1" latinLnBrk="0" hangingPunct="1">
        <a:lnSpc>
          <a:spcPct val="100000"/>
        </a:lnSpc>
        <a:spcBef>
          <a:spcPts val="375"/>
        </a:spcBef>
        <a:spcAft>
          <a:spcPts val="375"/>
        </a:spcAft>
        <a:buClrTx/>
        <a:buSzPct val="110000"/>
        <a:buFont typeface="Arial" panose="020B0604020202020204" pitchFamily="34" charset="0"/>
        <a:buChar char="•"/>
        <a:defRPr sz="1650" kern="1200">
          <a:solidFill>
            <a:schemeClr val="tx1"/>
          </a:solidFill>
          <a:latin typeface="+mn-lt"/>
          <a:ea typeface="Open Sans" panose="020B0606030504020204" pitchFamily="34" charset="0"/>
          <a:cs typeface="Open Sans" panose="020B0606030504020204" pitchFamily="34" charset="0"/>
        </a:defRPr>
      </a:lvl2pPr>
      <a:lvl3pPr marL="925830" indent="-171450" algn="l" defTabSz="685800" rtl="0" eaLnBrk="1" latinLnBrk="0" hangingPunct="1">
        <a:lnSpc>
          <a:spcPct val="90000"/>
        </a:lnSpc>
        <a:spcBef>
          <a:spcPts val="375"/>
        </a:spcBef>
        <a:spcAft>
          <a:spcPts val="375"/>
        </a:spcAft>
        <a:buClrTx/>
        <a:buSzPct val="110000"/>
        <a:buFont typeface="Courier New" panose="02070309020205020404" pitchFamily="49" charset="0"/>
        <a:buChar char="o"/>
        <a:defRPr sz="1500" kern="1200">
          <a:solidFill>
            <a:schemeClr val="tx1"/>
          </a:solidFill>
          <a:latin typeface="+mn-lt"/>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spcAft>
          <a:spcPts val="375"/>
        </a:spcAft>
        <a:buClrTx/>
        <a:buSzPct val="110000"/>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spcAft>
          <a:spcPts val="375"/>
        </a:spcAft>
        <a:buClrTx/>
        <a:buSzPct val="110000"/>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1006" y="1657370"/>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33778"/>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81322"/>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60"/>
            <a:ext cx="2743200" cy="365125"/>
          </a:xfrm>
          <a:prstGeom prst="rect">
            <a:avLst/>
          </a:prstGeom>
        </p:spPr>
        <p:txBody>
          <a:bodyPr vert="horz" lIns="91440" tIns="45720" rIns="91440" bIns="45720" rtlCol="0" anchor="ctr"/>
          <a:lstStyle>
            <a:lvl1pPr algn="r">
              <a:defRPr sz="900" b="1">
                <a:solidFill>
                  <a:srgbClr val="B0B3AF"/>
                </a:solidFill>
                <a:latin typeface="+mn-lt"/>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4" name="Picture 3" descr="A blue text on a black background&#10;&#10;Description automatically generated">
            <a:extLst>
              <a:ext uri="{FF2B5EF4-FFF2-40B4-BE49-F238E27FC236}">
                <a16:creationId xmlns:a16="http://schemas.microsoft.com/office/drawing/2014/main" id="{B9A058A6-9519-BC51-32FE-6167E0544E0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28606" y="6287363"/>
            <a:ext cx="1581151" cy="434112"/>
          </a:xfrm>
          <a:prstGeom prst="rect">
            <a:avLst/>
          </a:prstGeom>
        </p:spPr>
      </p:pic>
    </p:spTree>
    <p:extLst>
      <p:ext uri="{BB962C8B-B14F-4D97-AF65-F5344CB8AC3E}">
        <p14:creationId xmlns:p14="http://schemas.microsoft.com/office/powerpoint/2010/main" val="138062241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Lst>
  <p:hf hdr="0" dt="0"/>
  <p:txStyles>
    <p:title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p:titleStyle>
    <p:bodyStyle>
      <a:lvl1pPr marL="171442" indent="-171442" algn="l" defTabSz="685767" rtl="0" eaLnBrk="1" latinLnBrk="0" hangingPunct="1">
        <a:lnSpc>
          <a:spcPct val="120000"/>
        </a:lnSpc>
        <a:spcBef>
          <a:spcPts val="0"/>
        </a:spcBef>
        <a:spcAft>
          <a:spcPts val="375"/>
        </a:spcAft>
        <a:buClrTx/>
        <a:buSzPct val="110000"/>
        <a:buFont typeface="Source Sans Pro" panose="020B0503030403020204" pitchFamily="34" charset="0"/>
        <a:buChar char="-"/>
        <a:defRPr sz="1801" kern="1200" baseline="0">
          <a:solidFill>
            <a:schemeClr val="tx1"/>
          </a:solidFill>
          <a:latin typeface="+mn-lt"/>
          <a:ea typeface="Open Sans" panose="020B0606030504020204" pitchFamily="34" charset="0"/>
          <a:cs typeface="Open Sans" panose="020B0606030504020204" pitchFamily="34" charset="0"/>
        </a:defRPr>
      </a:lvl1pPr>
      <a:lvl2pPr marL="582903" indent="-171442" algn="l" defTabSz="685767" rtl="0" eaLnBrk="1" latinLnBrk="0" hangingPunct="1">
        <a:lnSpc>
          <a:spcPct val="100000"/>
        </a:lnSpc>
        <a:spcBef>
          <a:spcPts val="375"/>
        </a:spcBef>
        <a:spcAft>
          <a:spcPts val="375"/>
        </a:spcAft>
        <a:buClrTx/>
        <a:buSzPct val="110000"/>
        <a:buFont typeface="Arial" panose="020B0604020202020204" pitchFamily="34" charset="0"/>
        <a:buChar char="•"/>
        <a:defRPr sz="1652" kern="1200">
          <a:solidFill>
            <a:schemeClr val="tx1"/>
          </a:solidFill>
          <a:latin typeface="+mn-lt"/>
          <a:ea typeface="Open Sans" panose="020B0606030504020204" pitchFamily="34" charset="0"/>
          <a:cs typeface="Open Sans" panose="020B0606030504020204" pitchFamily="34" charset="0"/>
        </a:defRPr>
      </a:lvl2pPr>
      <a:lvl3pPr marL="925785" indent="-171442" algn="l" defTabSz="685767" rtl="0" eaLnBrk="1" latinLnBrk="0" hangingPunct="1">
        <a:lnSpc>
          <a:spcPct val="90000"/>
        </a:lnSpc>
        <a:spcBef>
          <a:spcPts val="375"/>
        </a:spcBef>
        <a:spcAft>
          <a:spcPts val="375"/>
        </a:spcAft>
        <a:buClrTx/>
        <a:buSzPct val="110000"/>
        <a:buFont typeface="Courier New" panose="02070309020205020404" pitchFamily="49" charset="0"/>
        <a:buChar char="o"/>
        <a:defRPr sz="1500" kern="1200">
          <a:solidFill>
            <a:schemeClr val="tx1"/>
          </a:solidFill>
          <a:latin typeface="+mn-lt"/>
          <a:ea typeface="Open Sans" panose="020B0606030504020204" pitchFamily="34" charset="0"/>
          <a:cs typeface="Open Sans" panose="020B0606030504020204" pitchFamily="34" charset="0"/>
        </a:defRPr>
      </a:lvl3pPr>
      <a:lvl4pPr marL="1200091"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4pPr>
      <a:lvl5pPr marL="1542973"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0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0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hyperlink" Target="mailto:Mnahay@humana.com" TargetMode="External"/><Relationship Id="rId3" Type="http://schemas.openxmlformats.org/officeDocument/2006/relationships/hyperlink" Target="mailto:megan.vallandingham@caresource.com" TargetMode="External"/><Relationship Id="rId7" Type="http://schemas.openxmlformats.org/officeDocument/2006/relationships/hyperlink" Target="mailto:shelly.milvet@uhc.com" TargetMode="External"/><Relationship Id="rId2" Type="http://schemas.openxmlformats.org/officeDocument/2006/relationships/hyperlink" Target="mailto:edavis3@amerihealthcaritasoh.com" TargetMode="External"/><Relationship Id="rId1" Type="http://schemas.openxmlformats.org/officeDocument/2006/relationships/slideLayout" Target="../slideLayouts/slideLayout60.xml"/><Relationship Id="rId6" Type="http://schemas.openxmlformats.org/officeDocument/2006/relationships/hyperlink" Target="mailto:mmayle@amerihealthcaritasoh.com" TargetMode="External"/><Relationship Id="rId5" Type="http://schemas.openxmlformats.org/officeDocument/2006/relationships/hyperlink" Target="mailto:pam.sanborn@caresource.com" TargetMode="External"/><Relationship Id="rId4" Type="http://schemas.openxmlformats.org/officeDocument/2006/relationships/hyperlink" Target="mailto:Nora.Trimboli@anthemcom" TargetMode="External"/><Relationship Id="rId9" Type="http://schemas.openxmlformats.org/officeDocument/2006/relationships/hyperlink" Target="mailto:Mkickel@human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0.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33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899FF-65B7-F22B-0260-68BAFE966F1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0ED7F08C-53BD-027A-E87F-05200C4D0D16}"/>
              </a:ext>
            </a:extLst>
          </p:cNvPr>
          <p:cNvGraphicFramePr>
            <a:graphicFrameLocks noGrp="1"/>
          </p:cNvGraphicFramePr>
          <p:nvPr>
            <p:extLst>
              <p:ext uri="{D42A27DB-BD31-4B8C-83A1-F6EECF244321}">
                <p14:modId xmlns:p14="http://schemas.microsoft.com/office/powerpoint/2010/main" val="2612088413"/>
              </p:ext>
            </p:extLst>
          </p:nvPr>
        </p:nvGraphicFramePr>
        <p:xfrm>
          <a:off x="273377" y="886882"/>
          <a:ext cx="11645246" cy="5263547"/>
        </p:xfrm>
        <a:graphic>
          <a:graphicData uri="http://schemas.openxmlformats.org/drawingml/2006/table">
            <a:tbl>
              <a:tblPr firstRow="1" bandRow="1">
                <a:tableStyleId>{5C22544A-7EE6-4342-B048-85BDC9FD1C3A}</a:tableStyleId>
              </a:tblPr>
              <a:tblGrid>
                <a:gridCol w="3514848">
                  <a:extLst>
                    <a:ext uri="{9D8B030D-6E8A-4147-A177-3AD203B41FA5}">
                      <a16:colId xmlns:a16="http://schemas.microsoft.com/office/drawing/2014/main" val="852594508"/>
                    </a:ext>
                  </a:extLst>
                </a:gridCol>
                <a:gridCol w="5987146">
                  <a:extLst>
                    <a:ext uri="{9D8B030D-6E8A-4147-A177-3AD203B41FA5}">
                      <a16:colId xmlns:a16="http://schemas.microsoft.com/office/drawing/2014/main" val="296535630"/>
                    </a:ext>
                  </a:extLst>
                </a:gridCol>
                <a:gridCol w="2143252">
                  <a:extLst>
                    <a:ext uri="{9D8B030D-6E8A-4147-A177-3AD203B41FA5}">
                      <a16:colId xmlns:a16="http://schemas.microsoft.com/office/drawing/2014/main" val="5080488"/>
                    </a:ext>
                  </a:extLst>
                </a:gridCol>
              </a:tblGrid>
              <a:tr h="403874">
                <a:tc>
                  <a:txBody>
                    <a:bodyPr/>
                    <a:lstStyle/>
                    <a:p>
                      <a:pPr algn="ctr"/>
                      <a:r>
                        <a:rPr lang="en-US" sz="2000" dirty="0"/>
                        <a:t>Intervention</a:t>
                      </a:r>
                    </a:p>
                  </a:txBody>
                  <a:tcPr/>
                </a:tc>
                <a:tc>
                  <a:txBody>
                    <a:bodyPr/>
                    <a:lstStyle/>
                    <a:p>
                      <a:pPr algn="ctr"/>
                      <a:r>
                        <a:rPr lang="en-US" sz="2000" dirty="0"/>
                        <a:t>Description</a:t>
                      </a:r>
                    </a:p>
                  </a:txBody>
                  <a:tcPr/>
                </a:tc>
                <a:tc>
                  <a:txBody>
                    <a:bodyPr/>
                    <a:lstStyle/>
                    <a:p>
                      <a:pPr algn="ctr"/>
                      <a:r>
                        <a:rPr lang="en-US" sz="2000" dirty="0"/>
                        <a:t>Measure(s)</a:t>
                      </a:r>
                    </a:p>
                  </a:txBody>
                  <a:tcPr/>
                </a:tc>
                <a:extLst>
                  <a:ext uri="{0D108BD9-81ED-4DB2-BD59-A6C34878D82A}">
                    <a16:rowId xmlns:a16="http://schemas.microsoft.com/office/drawing/2014/main" val="761397760"/>
                  </a:ext>
                </a:extLst>
              </a:tr>
              <a:tr h="835924">
                <a:tc>
                  <a:txBody>
                    <a:bodyPr/>
                    <a:lstStyle/>
                    <a:p>
                      <a:r>
                        <a:rPr lang="en-US" sz="1300" dirty="0"/>
                        <a:t>Embedded Peer Support Services (in ED)</a:t>
                      </a:r>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dirty="0">
                          <a:latin typeface="+mn-lt"/>
                        </a:rPr>
                        <a:t>Integrates peer support specialists (individuals with lived experience of substance use recovery) into the Emergency Department to provide support to patients presenting with SUD.  Peer Supports engage with patients/members to offer emotional support, share recovery resources, and facilitate connections to treatment and community services.</a:t>
                      </a:r>
                    </a:p>
                  </a:txBody>
                  <a:tcPr/>
                </a:tc>
                <a:tc>
                  <a:txBody>
                    <a:bodyPr/>
                    <a:lstStyle/>
                    <a:p>
                      <a:r>
                        <a:rPr lang="en-US" sz="1300"/>
                        <a:t>FUA</a:t>
                      </a:r>
                    </a:p>
                    <a:p>
                      <a:r>
                        <a:rPr lang="en-US" sz="1300"/>
                        <a:t>EDM-A</a:t>
                      </a:r>
                      <a:endParaRPr lang="en-US" sz="1300" dirty="0"/>
                    </a:p>
                  </a:txBody>
                  <a:tcPr/>
                </a:tc>
                <a:extLst>
                  <a:ext uri="{0D108BD9-81ED-4DB2-BD59-A6C34878D82A}">
                    <a16:rowId xmlns:a16="http://schemas.microsoft.com/office/drawing/2014/main" val="580904602"/>
                  </a:ext>
                </a:extLst>
              </a:tr>
              <a:tr h="334071">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dirty="0">
                          <a:solidFill>
                            <a:schemeClr val="tx1"/>
                          </a:solidFill>
                        </a:rPr>
                        <a:t>BH Member Cell Phone Program</a:t>
                      </a:r>
                    </a:p>
                    <a:p>
                      <a:endParaRPr lang="en-US" sz="1300" dirty="0"/>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i="0" u="none" strike="noStrike" noProof="0" dirty="0">
                          <a:latin typeface="+mn-lt"/>
                        </a:rPr>
                        <a:t>Ensures that members have reliable means of communication to access follow-up care, support services, and direct MCO </a:t>
                      </a:r>
                      <a:r>
                        <a:rPr lang="en-US" sz="1300" b="0" i="0" u="none" strike="noStrike" noProof="0">
                          <a:latin typeface="+mn-lt"/>
                        </a:rPr>
                        <a:t>assistance.</a:t>
                      </a:r>
                      <a:endParaRPr lang="en-US" sz="1300" dirty="0"/>
                    </a:p>
                  </a:txBody>
                  <a:tcPr/>
                </a:tc>
                <a:tc>
                  <a:txBody>
                    <a:bodyPr/>
                    <a:lstStyle/>
                    <a:p>
                      <a:r>
                        <a:rPr lang="en-US" sz="1300" dirty="0"/>
                        <a:t>FUA</a:t>
                      </a:r>
                    </a:p>
                    <a:p>
                      <a:r>
                        <a:rPr lang="en-US" sz="1300" dirty="0"/>
                        <a:t>EDM-A</a:t>
                      </a:r>
                    </a:p>
                  </a:txBody>
                  <a:tcPr/>
                </a:tc>
                <a:extLst>
                  <a:ext uri="{0D108BD9-81ED-4DB2-BD59-A6C34878D82A}">
                    <a16:rowId xmlns:a16="http://schemas.microsoft.com/office/drawing/2014/main" val="3085032394"/>
                  </a:ext>
                </a:extLst>
              </a:tr>
              <a:tr h="856586">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dirty="0">
                          <a:solidFill>
                            <a:schemeClr val="tx1"/>
                          </a:solidFill>
                          <a:latin typeface="+mn-lt"/>
                        </a:rPr>
                        <a:t>Connection or Creation of Bridge Clinics</a:t>
                      </a:r>
                    </a:p>
                    <a:p>
                      <a:endParaRPr lang="en-US" sz="1300" dirty="0"/>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dirty="0">
                          <a:latin typeface="+mn-lt"/>
                        </a:rPr>
                        <a:t>Establishes or connects patients/members to bridge clinics, designed to provide short-term care to those with SUD focusing on low-barrier access, MAT induction, and harm reduction while serving as a critical link between EDs and long-term OP care.</a:t>
                      </a:r>
                    </a:p>
                  </a:txBody>
                  <a:tcPr/>
                </a:tc>
                <a:tc>
                  <a:txBody>
                    <a:bodyPr/>
                    <a:lstStyle/>
                    <a:p>
                      <a:r>
                        <a:rPr lang="en-US" sz="1300" dirty="0"/>
                        <a:t>FUA</a:t>
                      </a:r>
                    </a:p>
                  </a:txBody>
                  <a:tcPr/>
                </a:tc>
                <a:extLst>
                  <a:ext uri="{0D108BD9-81ED-4DB2-BD59-A6C34878D82A}">
                    <a16:rowId xmlns:a16="http://schemas.microsoft.com/office/drawing/2014/main" val="2735862997"/>
                  </a:ext>
                </a:extLst>
              </a:tr>
              <a:tr h="912513">
                <a:tc>
                  <a:txBody>
                    <a:bodyPr/>
                    <a:lstStyle/>
                    <a:p>
                      <a:r>
                        <a:rPr lang="en-US" sz="1300" b="0" dirty="0">
                          <a:latin typeface="+mn-lt"/>
                        </a:rPr>
                        <a:t>Same Day Billable BH and PH Care</a:t>
                      </a:r>
                      <a:endParaRPr lang="en-US" sz="1300" dirty="0"/>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effectLst/>
                          <a:latin typeface="+mn-lt"/>
                          <a:ea typeface="+mn-ea"/>
                          <a:cs typeface="+mn-cs"/>
                        </a:rPr>
                        <a:t>Delivery and documentation of both physical health and behavioral health services to a patient by qualified providers during a single day, with each service meeting criteria for medical necessity and compliant billing, to improve access and care integration</a:t>
                      </a:r>
                      <a:endParaRPr lang="en-US" sz="1300" b="0" i="0" u="none" strike="noStrike" noProof="0" dirty="0">
                        <a:latin typeface="+mn-lt"/>
                      </a:endParaRPr>
                    </a:p>
                  </a:txBody>
                  <a:tcPr/>
                </a:tc>
                <a:tc>
                  <a:txBody>
                    <a:bodyPr/>
                    <a:lstStyle/>
                    <a:p>
                      <a:r>
                        <a:rPr lang="en-US" sz="1300" dirty="0"/>
                        <a:t>FUA</a:t>
                      </a:r>
                    </a:p>
                    <a:p>
                      <a:r>
                        <a:rPr lang="en-US" sz="1300" dirty="0"/>
                        <a:t>EDM-A</a:t>
                      </a:r>
                    </a:p>
                  </a:txBody>
                  <a:tcPr/>
                </a:tc>
                <a:extLst>
                  <a:ext uri="{0D108BD9-81ED-4DB2-BD59-A6C34878D82A}">
                    <a16:rowId xmlns:a16="http://schemas.microsoft.com/office/drawing/2014/main" val="3070635450"/>
                  </a:ext>
                </a:extLst>
              </a:tr>
              <a:tr h="783771">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dirty="0">
                          <a:solidFill>
                            <a:schemeClr val="tx1"/>
                          </a:solidFill>
                        </a:rPr>
                        <a:t>Strategic Engagement Incentive</a:t>
                      </a:r>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i="0" u="none" strike="noStrike" kern="1200" noProof="0" dirty="0">
                          <a:solidFill>
                            <a:schemeClr val="dk1"/>
                          </a:solidFill>
                          <a:effectLst/>
                          <a:latin typeface="+mn-lt"/>
                          <a:ea typeface="+mn-ea"/>
                          <a:cs typeface="+mn-cs"/>
                        </a:rPr>
                        <a:t>Establishes</a:t>
                      </a:r>
                      <a:r>
                        <a:rPr lang="en-US" sz="1300" b="0" i="0" kern="1200" dirty="0">
                          <a:solidFill>
                            <a:schemeClr val="dk1"/>
                          </a:solidFill>
                          <a:effectLst/>
                          <a:latin typeface="+mn-lt"/>
                          <a:ea typeface="+mn-ea"/>
                          <a:cs typeface="+mn-cs"/>
                        </a:rPr>
                        <a:t> financial and performance-based incentives for providers to proactively use available data to engage patients and ensure timely coordination of follow-up care.</a:t>
                      </a:r>
                      <a:endParaRPr lang="en-US" sz="1300" b="0" i="0" u="none" strike="noStrike" noProof="0" dirty="0">
                        <a:latin typeface="+mn-lt"/>
                      </a:endParaRPr>
                    </a:p>
                  </a:txBody>
                  <a:tcPr/>
                </a:tc>
                <a:tc>
                  <a:txBody>
                    <a:bodyPr/>
                    <a:lstStyle/>
                    <a:p>
                      <a:r>
                        <a:rPr lang="en-US" sz="1300" dirty="0"/>
                        <a:t>FUA</a:t>
                      </a:r>
                    </a:p>
                    <a:p>
                      <a:r>
                        <a:rPr lang="en-US" sz="1300" dirty="0"/>
                        <a:t>EDM-A</a:t>
                      </a:r>
                    </a:p>
                  </a:txBody>
                  <a:tcPr/>
                </a:tc>
                <a:extLst>
                  <a:ext uri="{0D108BD9-81ED-4DB2-BD59-A6C34878D82A}">
                    <a16:rowId xmlns:a16="http://schemas.microsoft.com/office/drawing/2014/main" val="2345429309"/>
                  </a:ext>
                </a:extLst>
              </a:tr>
              <a:tr h="709749">
                <a:tc>
                  <a:txBody>
                    <a:bodyPr/>
                    <a:lstStyle/>
                    <a:p>
                      <a:pPr lvl="0">
                        <a:buNone/>
                      </a:pPr>
                      <a:r>
                        <a:rPr lang="en-US" sz="1300" b="0" dirty="0">
                          <a:latin typeface="+mn-lt"/>
                        </a:rPr>
                        <a:t>Transportation Assistance</a:t>
                      </a:r>
                      <a:endParaRPr lang="en-US" sz="1300" dirty="0"/>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300" b="0" i="0" u="none" strike="noStrike" noProof="0" dirty="0">
                          <a:latin typeface="+mn-lt"/>
                        </a:rPr>
                        <a:t>Offering targeted transportation support to members and Providers including resource navigation, increased access, and direct connections to MCOs, with the goal of addressing barriers to timely follow-up care after ED visits.</a:t>
                      </a:r>
                    </a:p>
                  </a:txBody>
                  <a:tcPr/>
                </a:tc>
                <a:tc>
                  <a:txBody>
                    <a:bodyPr/>
                    <a:lstStyle/>
                    <a:p>
                      <a:pPr lvl="0">
                        <a:buNone/>
                      </a:pPr>
                      <a:r>
                        <a:rPr lang="en-US" sz="1300" dirty="0"/>
                        <a:t>FUA</a:t>
                      </a:r>
                    </a:p>
                    <a:p>
                      <a:pPr lvl="0">
                        <a:buNone/>
                      </a:pPr>
                      <a:r>
                        <a:rPr lang="en-US" sz="1300" dirty="0"/>
                        <a:t>EDM-A</a:t>
                      </a:r>
                    </a:p>
                  </a:txBody>
                  <a:tcPr/>
                </a:tc>
                <a:extLst>
                  <a:ext uri="{0D108BD9-81ED-4DB2-BD59-A6C34878D82A}">
                    <a16:rowId xmlns:a16="http://schemas.microsoft.com/office/drawing/2014/main" val="2814321567"/>
                  </a:ext>
                </a:extLst>
              </a:tr>
            </a:tbl>
          </a:graphicData>
        </a:graphic>
      </p:graphicFrame>
      <p:sp>
        <p:nvSpPr>
          <p:cNvPr id="4" name="Title 3">
            <a:extLst>
              <a:ext uri="{FF2B5EF4-FFF2-40B4-BE49-F238E27FC236}">
                <a16:creationId xmlns:a16="http://schemas.microsoft.com/office/drawing/2014/main" id="{96FF6A8C-6105-A1DF-3008-EE912F3A469A}"/>
              </a:ext>
            </a:extLst>
          </p:cNvPr>
          <p:cNvSpPr txBox="1">
            <a:spLocks/>
          </p:cNvSpPr>
          <p:nvPr/>
        </p:nvSpPr>
        <p:spPr>
          <a:xfrm>
            <a:off x="273377" y="469441"/>
            <a:ext cx="6721312" cy="507831"/>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r>
              <a:rPr lang="en-US" sz="2600" dirty="0"/>
              <a:t>Provider Intervention Planning</a:t>
            </a:r>
          </a:p>
        </p:txBody>
      </p:sp>
    </p:spTree>
    <p:extLst>
      <p:ext uri="{BB962C8B-B14F-4D97-AF65-F5344CB8AC3E}">
        <p14:creationId xmlns:p14="http://schemas.microsoft.com/office/powerpoint/2010/main" val="130438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26F2C-B29F-3FE4-AB65-DF6E9CC50D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84D63E-FDEE-D005-F19C-17F3E91DDFE5}"/>
              </a:ext>
            </a:extLst>
          </p:cNvPr>
          <p:cNvSpPr>
            <a:spLocks noGrp="1"/>
          </p:cNvSpPr>
          <p:nvPr>
            <p:ph type="sldNum" sz="quarter" idx="14"/>
          </p:nvPr>
        </p:nvSpPr>
        <p:spPr/>
        <p:txBody>
          <a:bodyPr/>
          <a:lstStyle/>
          <a:p>
            <a:fld id="{77F59FA7-9E35-E641-9260-462B0A5FC689}" type="slidenum">
              <a:rPr lang="en-US" smtClean="0"/>
              <a:pPr/>
              <a:t>11</a:t>
            </a:fld>
            <a:endParaRPr lang="en-US"/>
          </a:p>
        </p:txBody>
      </p:sp>
      <p:sp>
        <p:nvSpPr>
          <p:cNvPr id="4" name="Title 3">
            <a:extLst>
              <a:ext uri="{FF2B5EF4-FFF2-40B4-BE49-F238E27FC236}">
                <a16:creationId xmlns:a16="http://schemas.microsoft.com/office/drawing/2014/main" id="{3504C4EE-9049-5CA0-8D2A-E719ABEBD968}"/>
              </a:ext>
            </a:extLst>
          </p:cNvPr>
          <p:cNvSpPr txBox="1">
            <a:spLocks/>
          </p:cNvSpPr>
          <p:nvPr/>
        </p:nvSpPr>
        <p:spPr>
          <a:xfrm>
            <a:off x="327805" y="479869"/>
            <a:ext cx="11319909" cy="670860"/>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r>
              <a:rPr lang="en-US" sz="2600" dirty="0"/>
              <a:t>Intervention Discussion </a:t>
            </a:r>
          </a:p>
        </p:txBody>
      </p:sp>
      <p:sp>
        <p:nvSpPr>
          <p:cNvPr id="5" name="TextBox 4">
            <a:extLst>
              <a:ext uri="{FF2B5EF4-FFF2-40B4-BE49-F238E27FC236}">
                <a16:creationId xmlns:a16="http://schemas.microsoft.com/office/drawing/2014/main" id="{A9A4E555-CB76-B7F3-8A93-82DEBF1DC3EE}"/>
              </a:ext>
            </a:extLst>
          </p:cNvPr>
          <p:cNvSpPr txBox="1"/>
          <p:nvPr/>
        </p:nvSpPr>
        <p:spPr>
          <a:xfrm>
            <a:off x="327805" y="998945"/>
            <a:ext cx="11319909" cy="5262979"/>
          </a:xfrm>
          <a:prstGeom prst="rect">
            <a:avLst/>
          </a:prstGeom>
          <a:noFill/>
        </p:spPr>
        <p:txBody>
          <a:bodyPr wrap="square">
            <a:spAutoFit/>
          </a:bodyPr>
          <a:lstStyle/>
          <a:p>
            <a:r>
              <a:rPr lang="en-US" sz="1600" u="sng" dirty="0"/>
              <a:t>Embedded Peer Support Services (in ED:</a:t>
            </a:r>
          </a:p>
          <a:p>
            <a:r>
              <a:rPr lang="en-US" sz="1600" dirty="0"/>
              <a:t>Integrates peer support specialists (individuals with lived experience of substance use recovery) into the Emergency Department to provide support to patients presenting with SUD or Mental Health Conditions. </a:t>
            </a:r>
            <a:r>
              <a:rPr lang="en-US" sz="1600" dirty="0">
                <a:solidFill>
                  <a:schemeClr val="dk1"/>
                </a:solidFill>
              </a:rPr>
              <a:t>	</a:t>
            </a:r>
          </a:p>
          <a:p>
            <a:pPr marL="285750" indent="-285750">
              <a:buFont typeface="Wingdings" panose="05000000000000000000" pitchFamily="2" charset="2"/>
              <a:buChar char="q"/>
            </a:pPr>
            <a:r>
              <a:rPr lang="en-US" sz="1600" dirty="0"/>
              <a:t>Do you currently work with a partner in this space?</a:t>
            </a:r>
            <a:endParaRPr lang="en-US" sz="1600" dirty="0">
              <a:ea typeface="Source Sans Pro"/>
            </a:endParaRPr>
          </a:p>
          <a:p>
            <a:pPr marL="742950" lvl="1" indent="-285750">
              <a:buFont typeface="Wingdings" panose="05000000000000000000" pitchFamily="2" charset="2"/>
              <a:buChar char="q"/>
            </a:pPr>
            <a:r>
              <a:rPr lang="en-US" sz="1600" dirty="0"/>
              <a:t>What is current day process?</a:t>
            </a:r>
            <a:endParaRPr lang="en-US" sz="1600" dirty="0">
              <a:ea typeface="Source Sans Pro"/>
            </a:endParaRPr>
          </a:p>
          <a:p>
            <a:pPr marL="742950" lvl="1" indent="-285750">
              <a:buFont typeface="Wingdings" panose="05000000000000000000" pitchFamily="2" charset="2"/>
              <a:buChar char="q"/>
            </a:pPr>
            <a:r>
              <a:rPr lang="en-US" sz="1600" dirty="0"/>
              <a:t>How effective is process and ideas for how we can codesign to improve? </a:t>
            </a:r>
          </a:p>
          <a:p>
            <a:endParaRPr lang="en-US" sz="1600" u="sng" dirty="0">
              <a:solidFill>
                <a:srgbClr val="2A2F36"/>
              </a:solidFill>
            </a:endParaRPr>
          </a:p>
          <a:p>
            <a:r>
              <a:rPr lang="en-US" sz="1600" u="sng" dirty="0">
                <a:solidFill>
                  <a:srgbClr val="2A2F36"/>
                </a:solidFill>
              </a:rPr>
              <a:t>BH Cell Phone Program</a:t>
            </a:r>
            <a:r>
              <a:rPr lang="en-US" sz="1600" b="0" i="0" u="sng" strike="noStrike" kern="1200" baseline="0" dirty="0">
                <a:solidFill>
                  <a:schemeClr val="dk1"/>
                </a:solidFill>
                <a:latin typeface="+mn-lt"/>
                <a:ea typeface="+mn-ea"/>
                <a:cs typeface="+mn-cs"/>
              </a:rPr>
              <a:t>:</a:t>
            </a:r>
            <a:r>
              <a:rPr lang="en-US" sz="1600" b="0" i="0" u="none" strike="noStrike" kern="1200" baseline="0" dirty="0">
                <a:solidFill>
                  <a:schemeClr val="dk1"/>
                </a:solidFill>
                <a:latin typeface="+mn-lt"/>
                <a:ea typeface="+mn-ea"/>
                <a:cs typeface="+mn-cs"/>
              </a:rPr>
              <a:t>	</a:t>
            </a:r>
          </a:p>
          <a:p>
            <a:pPr marL="0" lvl="0" indent="0" algn="l">
              <a:lnSpc>
                <a:spcPct val="100000"/>
              </a:lnSpc>
              <a:spcBef>
                <a:spcPts val="0"/>
              </a:spcBef>
              <a:spcAft>
                <a:spcPts val="0"/>
              </a:spcAft>
              <a:buFont typeface="Arial" panose="020B0604020202020204" pitchFamily="34" charset="0"/>
              <a:buNone/>
            </a:pPr>
            <a:r>
              <a:rPr lang="en-US" sz="1600" b="0" i="0" u="none" strike="noStrike" noProof="0" dirty="0">
                <a:latin typeface="+mn-lt"/>
              </a:rPr>
              <a:t>Ensures that members have reliable means of communication to access follow-up care, support services, and direct MCO assistance.</a:t>
            </a:r>
          </a:p>
          <a:p>
            <a:pPr marL="285750" indent="-285750">
              <a:buFont typeface="Wingdings" panose="05000000000000000000" pitchFamily="2" charset="2"/>
              <a:buChar char="q"/>
            </a:pPr>
            <a:r>
              <a:rPr lang="en-US" sz="1600" dirty="0"/>
              <a:t>Have you experienced issues with reaching patients due to lack of phone access?</a:t>
            </a:r>
            <a:endParaRPr lang="en-US" sz="1600" dirty="0">
              <a:ea typeface="Source Sans Pro"/>
            </a:endParaRPr>
          </a:p>
          <a:p>
            <a:pPr marL="742950" lvl="1" indent="-285750">
              <a:buFont typeface="Wingdings" panose="05000000000000000000" pitchFamily="2" charset="2"/>
              <a:buChar char="q"/>
            </a:pPr>
            <a:r>
              <a:rPr lang="en-US" sz="1600" dirty="0"/>
              <a:t>Would providing phones with unlimited talk, text, and data help your patients better engage in treatment, follow-up visits, or case management?</a:t>
            </a:r>
            <a:endParaRPr lang="en-US" sz="1600" dirty="0">
              <a:ea typeface="Source Sans Pro"/>
            </a:endParaRPr>
          </a:p>
          <a:p>
            <a:pPr marL="285750" indent="-285750">
              <a:buFont typeface="Wingdings" panose="05000000000000000000" pitchFamily="2" charset="2"/>
              <a:buChar char="q"/>
            </a:pPr>
            <a:r>
              <a:rPr lang="en-US" sz="1600" dirty="0"/>
              <a:t>What barriers do your patients report in staying connected to the healthcare system (health information, transportation, or virtual care)? </a:t>
            </a:r>
          </a:p>
          <a:p>
            <a:endParaRPr lang="en-US" sz="1600" u="sng" dirty="0"/>
          </a:p>
          <a:p>
            <a:r>
              <a:rPr lang="en-US" sz="1600" u="sng" dirty="0"/>
              <a:t>Bridge Clinics:</a:t>
            </a:r>
          </a:p>
          <a:p>
            <a:r>
              <a:rPr lang="en-US" sz="1600" dirty="0">
                <a:solidFill>
                  <a:srgbClr val="2A2F36"/>
                </a:solidFill>
                <a:effectLst/>
                <a:ea typeface="Source Sans Pro"/>
              </a:rPr>
              <a:t>Establishes or connects patients/members to bridge clinics, designed to provide short-term care to those with SUD focusing on low-barrier access, MAT induction, and harm reduction while serving as a critical link between EDs and long-term OP care.</a:t>
            </a:r>
          </a:p>
          <a:p>
            <a:pPr marL="285750" indent="-285750">
              <a:buFont typeface="Wingdings" panose="05000000000000000000" pitchFamily="2" charset="2"/>
              <a:buChar char="q"/>
            </a:pPr>
            <a:r>
              <a:rPr lang="en-US" sz="1600" dirty="0"/>
              <a:t>Does your organization work with a Bridge Clinic? </a:t>
            </a:r>
          </a:p>
          <a:p>
            <a:pPr marL="742950" lvl="1" indent="-285750">
              <a:buFont typeface="Wingdings" panose="05000000000000000000" pitchFamily="2" charset="2"/>
              <a:buChar char="q"/>
            </a:pPr>
            <a:r>
              <a:rPr lang="en-US" sz="1600" dirty="0"/>
              <a:t>If not, are you interested in developing one with support? </a:t>
            </a:r>
          </a:p>
        </p:txBody>
      </p:sp>
    </p:spTree>
    <p:extLst>
      <p:ext uri="{BB962C8B-B14F-4D97-AF65-F5344CB8AC3E}">
        <p14:creationId xmlns:p14="http://schemas.microsoft.com/office/powerpoint/2010/main" val="314815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1FEB2-0884-E6AE-D7A3-B507072E01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152DF-25C9-7EE2-14C4-A0C0F55C3F5A}"/>
              </a:ext>
            </a:extLst>
          </p:cNvPr>
          <p:cNvSpPr>
            <a:spLocks noGrp="1"/>
          </p:cNvSpPr>
          <p:nvPr>
            <p:ph type="sldNum" sz="quarter" idx="14"/>
          </p:nvPr>
        </p:nvSpPr>
        <p:spPr/>
        <p:txBody>
          <a:bodyPr/>
          <a:lstStyle/>
          <a:p>
            <a:fld id="{77F59FA7-9E35-E641-9260-462B0A5FC689}" type="slidenum">
              <a:rPr lang="en-US" smtClean="0"/>
              <a:pPr/>
              <a:t>12</a:t>
            </a:fld>
            <a:endParaRPr lang="en-US"/>
          </a:p>
        </p:txBody>
      </p:sp>
      <p:sp>
        <p:nvSpPr>
          <p:cNvPr id="4" name="Title 3">
            <a:extLst>
              <a:ext uri="{FF2B5EF4-FFF2-40B4-BE49-F238E27FC236}">
                <a16:creationId xmlns:a16="http://schemas.microsoft.com/office/drawing/2014/main" id="{5ECA21DD-495E-AEB3-D0BB-413650701404}"/>
              </a:ext>
            </a:extLst>
          </p:cNvPr>
          <p:cNvSpPr txBox="1">
            <a:spLocks/>
          </p:cNvSpPr>
          <p:nvPr/>
        </p:nvSpPr>
        <p:spPr>
          <a:xfrm>
            <a:off x="327805" y="479869"/>
            <a:ext cx="11319909" cy="670860"/>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r>
              <a:rPr lang="en-US" sz="2600" dirty="0"/>
              <a:t>Intervention Discussion </a:t>
            </a:r>
          </a:p>
        </p:txBody>
      </p:sp>
      <p:sp>
        <p:nvSpPr>
          <p:cNvPr id="5" name="TextBox 4">
            <a:extLst>
              <a:ext uri="{FF2B5EF4-FFF2-40B4-BE49-F238E27FC236}">
                <a16:creationId xmlns:a16="http://schemas.microsoft.com/office/drawing/2014/main" id="{F98F1AC6-4D49-E5F8-0F56-A931D3CB70B0}"/>
              </a:ext>
            </a:extLst>
          </p:cNvPr>
          <p:cNvSpPr txBox="1"/>
          <p:nvPr/>
        </p:nvSpPr>
        <p:spPr>
          <a:xfrm>
            <a:off x="327804" y="1053053"/>
            <a:ext cx="11319909" cy="4524315"/>
          </a:xfrm>
          <a:prstGeom prst="rect">
            <a:avLst/>
          </a:prstGeom>
          <a:noFill/>
        </p:spPr>
        <p:txBody>
          <a:bodyPr wrap="square">
            <a:spAutoFit/>
          </a:bodyPr>
          <a:lstStyle/>
          <a:p>
            <a:r>
              <a:rPr lang="en-US" sz="1600" u="sng" dirty="0"/>
              <a:t>Same Day Billable BH and PH Care</a:t>
            </a:r>
            <a:r>
              <a:rPr lang="en-US" sz="1600" u="sng" dirty="0">
                <a:solidFill>
                  <a:schemeClr val="dk1"/>
                </a:solidFill>
              </a:rPr>
              <a:t>:</a:t>
            </a:r>
            <a:r>
              <a:rPr lang="en-US" sz="1600" dirty="0">
                <a:solidFill>
                  <a:schemeClr val="dk1"/>
                </a:solidFill>
              </a:rPr>
              <a:t>	</a:t>
            </a:r>
          </a:p>
          <a:p>
            <a:pPr lvl="0" defTabSz="685767">
              <a:defRPr/>
            </a:pPr>
            <a:r>
              <a:rPr lang="en-US" sz="1600" dirty="0">
                <a:solidFill>
                  <a:schemeClr val="dk1"/>
                </a:solidFill>
              </a:rPr>
              <a:t>Enabling Primary Care Providers to deliver same-day, billable BH and PH services during a single office visit. </a:t>
            </a:r>
          </a:p>
          <a:p>
            <a:pPr marL="285750" indent="-285750">
              <a:buFont typeface="Wingdings" panose="05000000000000000000" pitchFamily="2" charset="2"/>
              <a:buChar char="q"/>
            </a:pPr>
            <a:r>
              <a:rPr lang="en-US" sz="1600" dirty="0"/>
              <a:t>Do you currently provide BH and PH services together on the same day of service?</a:t>
            </a:r>
            <a:endParaRPr lang="en-US" sz="1600" dirty="0">
              <a:ea typeface="Source Sans Pro"/>
            </a:endParaRPr>
          </a:p>
          <a:p>
            <a:pPr marL="742950" lvl="1" indent="-285750">
              <a:buFont typeface="Wingdings" panose="05000000000000000000" pitchFamily="2" charset="2"/>
              <a:buChar char="q"/>
            </a:pPr>
            <a:r>
              <a:rPr lang="en-US" sz="1600" dirty="0"/>
              <a:t>Do you currently </a:t>
            </a:r>
            <a:r>
              <a:rPr lang="en-US" sz="1600" b="1" dirty="0"/>
              <a:t>bill</a:t>
            </a:r>
            <a:r>
              <a:rPr lang="en-US" sz="1600" dirty="0"/>
              <a:t> for BH and PH care together on the same day of service?</a:t>
            </a:r>
            <a:endParaRPr lang="en-US" sz="1600" dirty="0">
              <a:ea typeface="Source Sans Pro"/>
            </a:endParaRPr>
          </a:p>
          <a:p>
            <a:pPr marL="742950" lvl="1" indent="-285750">
              <a:buFont typeface="Wingdings" panose="05000000000000000000" pitchFamily="2" charset="2"/>
              <a:buChar char="q"/>
            </a:pPr>
            <a:r>
              <a:rPr lang="en-US" sz="1600" dirty="0"/>
              <a:t>Are there any challenges to your organization completing these visits together? </a:t>
            </a:r>
          </a:p>
          <a:p>
            <a:endParaRPr lang="en-US" sz="1600" u="sng" dirty="0"/>
          </a:p>
          <a:p>
            <a:r>
              <a:rPr lang="en-US" sz="1600" u="sng" dirty="0"/>
              <a:t>Strategic Engagement Incentive:</a:t>
            </a:r>
            <a:endParaRPr lang="en-US" sz="1600" u="sng" dirty="0">
              <a:ea typeface="Source Sans Pro"/>
            </a:endParaRPr>
          </a:p>
          <a:p>
            <a:pPr lvl="0" defTabSz="685767">
              <a:defRPr/>
            </a:pPr>
            <a:r>
              <a:rPr lang="en-US" sz="1600" dirty="0">
                <a:solidFill>
                  <a:schemeClr val="dk1"/>
                </a:solidFill>
              </a:rPr>
              <a:t>Establishes financial and performance-based incentives for providers to proactively use available data to engage patients and ensure timely coordination of follow-up care.</a:t>
            </a:r>
            <a:endParaRPr lang="en-US" sz="1600" dirty="0"/>
          </a:p>
          <a:p>
            <a:pPr marL="285750" indent="-285750">
              <a:buFont typeface="Wingdings" panose="05000000000000000000" pitchFamily="2" charset="2"/>
              <a:buChar char="q"/>
            </a:pPr>
            <a:r>
              <a:rPr lang="en-US" sz="1600" dirty="0"/>
              <a:t>How do you currently identify patients in need of follow-up care</a:t>
            </a:r>
          </a:p>
          <a:p>
            <a:pPr marL="285750" indent="-285750">
              <a:buFont typeface="Wingdings" panose="05000000000000000000" pitchFamily="2" charset="2"/>
              <a:buChar char="q"/>
            </a:pPr>
            <a:r>
              <a:rPr lang="en-US" sz="1600" dirty="0"/>
              <a:t>What systems or tools do you have in place to reach out to patients and coordinate follow-up appointments?</a:t>
            </a:r>
          </a:p>
          <a:p>
            <a:pPr marL="285750" indent="-285750">
              <a:buFont typeface="Wingdings" panose="05000000000000000000" pitchFamily="2" charset="2"/>
              <a:buChar char="q"/>
            </a:pPr>
            <a:r>
              <a:rPr lang="en-US" sz="1600" dirty="0"/>
              <a:t>How do you monitor and report performance metrics related to patient engagement and follow-up care?</a:t>
            </a:r>
          </a:p>
          <a:p>
            <a:pPr marL="285750" indent="-285750">
              <a:buFont typeface="Wingdings" panose="05000000000000000000" pitchFamily="2" charset="2"/>
              <a:buChar char="q"/>
            </a:pPr>
            <a:endParaRPr lang="en-US" sz="1600" dirty="0">
              <a:ea typeface="Source Sans Pro"/>
            </a:endParaRPr>
          </a:p>
          <a:p>
            <a:r>
              <a:rPr lang="en-US" sz="1600" u="sng" dirty="0"/>
              <a:t>Transportation Assistance:</a:t>
            </a:r>
            <a:endParaRPr lang="en-US" sz="1600" u="sng" dirty="0">
              <a:ea typeface="Source Sans Pro"/>
            </a:endParaRPr>
          </a:p>
          <a:p>
            <a:pPr lvl="0" defTabSz="685767">
              <a:defRPr/>
            </a:pPr>
            <a:r>
              <a:rPr lang="en-US" sz="1600" dirty="0"/>
              <a:t>Offering targeted transportation support to members and Providers including resource navigation, increased access, and direct connections to MCOs, with the goal of addressing barriers to timely follow-up care after ED visits.</a:t>
            </a:r>
          </a:p>
          <a:p>
            <a:pPr marL="285750" indent="-285750">
              <a:buFont typeface="Wingdings" panose="05000000000000000000" pitchFamily="2" charset="2"/>
              <a:buChar char="q"/>
            </a:pPr>
            <a:r>
              <a:rPr lang="en-US" sz="1600" dirty="0"/>
              <a:t>How do you currently identify patients who may face transportation barriers to accessing care?</a:t>
            </a:r>
          </a:p>
          <a:p>
            <a:pPr marL="285750" indent="-285750">
              <a:buFont typeface="Wingdings" panose="05000000000000000000" pitchFamily="2" charset="2"/>
              <a:buChar char="q"/>
            </a:pPr>
            <a:r>
              <a:rPr lang="en-US" sz="1600" dirty="0"/>
              <a:t>How do you coordinate or facilitate transportation services for patients with identified needs?</a:t>
            </a:r>
            <a:endParaRPr lang="en-US" sz="1600" dirty="0">
              <a:ea typeface="Source Sans Pro"/>
            </a:endParaRPr>
          </a:p>
        </p:txBody>
      </p:sp>
    </p:spTree>
    <p:extLst>
      <p:ext uri="{BB962C8B-B14F-4D97-AF65-F5344CB8AC3E}">
        <p14:creationId xmlns:p14="http://schemas.microsoft.com/office/powerpoint/2010/main" val="63063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0E1DB2-AB23-1517-DAA5-B802FC28D635}"/>
              </a:ext>
            </a:extLst>
          </p:cNvPr>
          <p:cNvSpPr>
            <a:spLocks noGrp="1"/>
          </p:cNvSpPr>
          <p:nvPr>
            <p:ph type="sldNum" sz="quarter" idx="14"/>
          </p:nvPr>
        </p:nvSpPr>
        <p:spPr/>
        <p:txBody>
          <a:bodyPr/>
          <a:lstStyle/>
          <a:p>
            <a:fld id="{77F59FA7-9E35-E641-9260-462B0A5FC689}" type="slidenum">
              <a:rPr lang="en-US" smtClean="0"/>
              <a:pPr/>
              <a:t>13</a:t>
            </a:fld>
            <a:endParaRPr lang="en-US"/>
          </a:p>
        </p:txBody>
      </p:sp>
      <p:sp>
        <p:nvSpPr>
          <p:cNvPr id="4" name="Title 3">
            <a:extLst>
              <a:ext uri="{FF2B5EF4-FFF2-40B4-BE49-F238E27FC236}">
                <a16:creationId xmlns:a16="http://schemas.microsoft.com/office/drawing/2014/main" id="{F33CB905-B0CD-B405-0A79-59CC343D9DFE}"/>
              </a:ext>
            </a:extLst>
          </p:cNvPr>
          <p:cNvSpPr txBox="1">
            <a:spLocks/>
          </p:cNvSpPr>
          <p:nvPr/>
        </p:nvSpPr>
        <p:spPr>
          <a:xfrm>
            <a:off x="131862" y="501640"/>
            <a:ext cx="11319909" cy="859074"/>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r>
              <a:rPr lang="en-US" sz="2600" dirty="0"/>
              <a:t>Next Steps</a:t>
            </a:r>
            <a:endParaRPr lang="en-US" sz="2400" dirty="0"/>
          </a:p>
        </p:txBody>
      </p:sp>
      <p:sp>
        <p:nvSpPr>
          <p:cNvPr id="5" name="TextBox 4">
            <a:extLst>
              <a:ext uri="{FF2B5EF4-FFF2-40B4-BE49-F238E27FC236}">
                <a16:creationId xmlns:a16="http://schemas.microsoft.com/office/drawing/2014/main" id="{45EC97E4-128C-42B2-902B-01FDA10F74C7}"/>
              </a:ext>
            </a:extLst>
          </p:cNvPr>
          <p:cNvSpPr txBox="1"/>
          <p:nvPr/>
        </p:nvSpPr>
        <p:spPr>
          <a:xfrm>
            <a:off x="327805" y="1121228"/>
            <a:ext cx="11483195" cy="1200329"/>
          </a:xfrm>
          <a:prstGeom prst="rect">
            <a:avLst/>
          </a:prstGeom>
          <a:noFill/>
        </p:spPr>
        <p:txBody>
          <a:bodyPr wrap="square" lIns="91440" tIns="45720" rIns="91440" bIns="45720" rtlCol="0" anchor="t">
            <a:spAutoFit/>
          </a:bodyPr>
          <a:lstStyle/>
          <a:p>
            <a:pPr marL="285750" indent="-285750">
              <a:buFont typeface="Wingdings"/>
              <a:buChar char="q"/>
            </a:pPr>
            <a:r>
              <a:rPr lang="en-US" dirty="0">
                <a:ea typeface="Source Sans Pro"/>
              </a:rPr>
              <a:t>Ideas for partnership</a:t>
            </a:r>
          </a:p>
          <a:p>
            <a:pPr marL="285750" indent="-285750">
              <a:buFont typeface="Wingdings"/>
              <a:buChar char="q"/>
            </a:pPr>
            <a:r>
              <a:rPr lang="en-US" dirty="0">
                <a:solidFill>
                  <a:schemeClr val="dk1"/>
                </a:solidFill>
                <a:ea typeface="Source Sans Pro"/>
              </a:rPr>
              <a:t>Next steps for engagement and responsible parties</a:t>
            </a:r>
          </a:p>
          <a:p>
            <a:pPr marL="285750" indent="-285750">
              <a:buFont typeface="Wingdings"/>
              <a:buChar char="q"/>
            </a:pPr>
            <a:r>
              <a:rPr lang="en-US" dirty="0">
                <a:solidFill>
                  <a:schemeClr val="dk1"/>
                </a:solidFill>
                <a:ea typeface="Source Sans Pro"/>
              </a:rPr>
              <a:t>Scheduling follow-up meeting</a:t>
            </a:r>
          </a:p>
          <a:p>
            <a:endParaRPr lang="en-US" dirty="0">
              <a:solidFill>
                <a:schemeClr val="dk1"/>
              </a:solidFill>
              <a:ea typeface="Source Sans Pro"/>
            </a:endParaRPr>
          </a:p>
        </p:txBody>
      </p:sp>
    </p:spTree>
    <p:extLst>
      <p:ext uri="{BB962C8B-B14F-4D97-AF65-F5344CB8AC3E}">
        <p14:creationId xmlns:p14="http://schemas.microsoft.com/office/powerpoint/2010/main" val="205540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899FF-65B7-F22B-0260-68BAFE966F1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E3956B0E-4FFA-A9E5-FB15-A90331698F75}"/>
              </a:ext>
            </a:extLst>
          </p:cNvPr>
          <p:cNvPicPr>
            <a:picLocks noChangeAspect="1"/>
          </p:cNvPicPr>
          <p:nvPr/>
        </p:nvPicPr>
        <p:blipFill>
          <a:blip r:embed="rId3"/>
          <a:stretch>
            <a:fillRect/>
          </a:stretch>
        </p:blipFill>
        <p:spPr>
          <a:xfrm>
            <a:off x="1853319" y="5834352"/>
            <a:ext cx="9500646" cy="887133"/>
          </a:xfrm>
          <a:prstGeom prst="rect">
            <a:avLst/>
          </a:prstGeom>
        </p:spPr>
      </p:pic>
      <p:sp>
        <p:nvSpPr>
          <p:cNvPr id="4" name="Text Placeholder 1">
            <a:extLst>
              <a:ext uri="{FF2B5EF4-FFF2-40B4-BE49-F238E27FC236}">
                <a16:creationId xmlns:a16="http://schemas.microsoft.com/office/drawing/2014/main" id="{4BF23260-00C3-AB55-2582-AF571F7D43C3}"/>
              </a:ext>
            </a:extLst>
          </p:cNvPr>
          <p:cNvSpPr txBox="1">
            <a:spLocks/>
          </p:cNvSpPr>
          <p:nvPr/>
        </p:nvSpPr>
        <p:spPr>
          <a:xfrm>
            <a:off x="2338649" y="2895600"/>
            <a:ext cx="7514704" cy="1208314"/>
          </a:xfrm>
          <a:prstGeom prst="rect">
            <a:avLst/>
          </a:prstGeom>
        </p:spPr>
        <p:txBody>
          <a:bodyPr>
            <a:normAutofit/>
          </a:bodyPr>
          <a:lstStyle>
            <a:lvl1pPr marL="171442" indent="-171442" algn="l" defTabSz="685767" rtl="0" eaLnBrk="1" latinLnBrk="0" hangingPunct="1">
              <a:lnSpc>
                <a:spcPct val="120000"/>
              </a:lnSpc>
              <a:spcBef>
                <a:spcPts val="0"/>
              </a:spcBef>
              <a:spcAft>
                <a:spcPts val="375"/>
              </a:spcAft>
              <a:buClrTx/>
              <a:buSzPct val="110000"/>
              <a:buFont typeface="Source Sans Pro" panose="020B0503030403020204" pitchFamily="34" charset="0"/>
              <a:buChar char="-"/>
              <a:defRPr sz="1801" kern="1200" baseline="0">
                <a:solidFill>
                  <a:schemeClr val="tx1"/>
                </a:solidFill>
                <a:latin typeface="+mn-lt"/>
                <a:ea typeface="Open Sans" panose="020B0606030504020204" pitchFamily="34" charset="0"/>
                <a:cs typeface="Open Sans" panose="020B0606030504020204" pitchFamily="34" charset="0"/>
              </a:defRPr>
            </a:lvl1pPr>
            <a:lvl2pPr marL="582903" indent="-171442" algn="l" defTabSz="685767" rtl="0" eaLnBrk="1" latinLnBrk="0" hangingPunct="1">
              <a:lnSpc>
                <a:spcPct val="100000"/>
              </a:lnSpc>
              <a:spcBef>
                <a:spcPts val="375"/>
              </a:spcBef>
              <a:spcAft>
                <a:spcPts val="375"/>
              </a:spcAft>
              <a:buClrTx/>
              <a:buSzPct val="110000"/>
              <a:buFont typeface="Arial" panose="020B0604020202020204" pitchFamily="34" charset="0"/>
              <a:buChar char="•"/>
              <a:defRPr sz="1652" kern="1200">
                <a:solidFill>
                  <a:schemeClr val="tx1"/>
                </a:solidFill>
                <a:latin typeface="+mn-lt"/>
                <a:ea typeface="Open Sans" panose="020B0606030504020204" pitchFamily="34" charset="0"/>
                <a:cs typeface="Open Sans" panose="020B0606030504020204" pitchFamily="34" charset="0"/>
              </a:defRPr>
            </a:lvl2pPr>
            <a:lvl3pPr marL="925785" indent="-171442" algn="l" defTabSz="685767" rtl="0" eaLnBrk="1" latinLnBrk="0" hangingPunct="1">
              <a:lnSpc>
                <a:spcPct val="90000"/>
              </a:lnSpc>
              <a:spcBef>
                <a:spcPts val="375"/>
              </a:spcBef>
              <a:spcAft>
                <a:spcPts val="375"/>
              </a:spcAft>
              <a:buClrTx/>
              <a:buSzPct val="110000"/>
              <a:buFont typeface="Courier New" panose="02070309020205020404" pitchFamily="49" charset="0"/>
              <a:buChar char="o"/>
              <a:defRPr sz="1500" kern="1200">
                <a:solidFill>
                  <a:schemeClr val="tx1"/>
                </a:solidFill>
                <a:latin typeface="+mn-lt"/>
                <a:ea typeface="Open Sans" panose="020B0606030504020204" pitchFamily="34" charset="0"/>
                <a:cs typeface="Open Sans" panose="020B0606030504020204" pitchFamily="34" charset="0"/>
              </a:defRPr>
            </a:lvl3pPr>
            <a:lvl4pPr marL="1200091"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4pPr>
            <a:lvl5pPr marL="1542973"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buNone/>
            </a:pPr>
            <a:r>
              <a:rPr lang="en-US" sz="5400" b="1" dirty="0">
                <a:solidFill>
                  <a:srgbClr val="0E3F75"/>
                </a:solidFill>
              </a:rPr>
              <a:t>Thank You!</a:t>
            </a:r>
          </a:p>
        </p:txBody>
      </p:sp>
    </p:spTree>
    <p:extLst>
      <p:ext uri="{BB962C8B-B14F-4D97-AF65-F5344CB8AC3E}">
        <p14:creationId xmlns:p14="http://schemas.microsoft.com/office/powerpoint/2010/main" val="292619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DA41D5-671D-4EF6-812E-D174EE1184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1" i="0" u="none" strike="noStrike" kern="1200" cap="none" spc="0" normalizeH="0" baseline="0" noProof="0" smtClean="0">
                <a:ln>
                  <a:noFill/>
                </a:ln>
                <a:solidFill>
                  <a:prstClr val="black">
                    <a:tint val="75000"/>
                  </a:prstClr>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black">
                  <a:tint val="75000"/>
                </a:prstClr>
              </a:solidFill>
              <a:effectLst/>
              <a:uLnTx/>
              <a:uFillTx/>
              <a:latin typeface="Source Sans Pro"/>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45AE581D-1E85-4200-BD6C-1D4FE2E5C98A}"/>
              </a:ext>
            </a:extLst>
          </p:cNvPr>
          <p:cNvSpPr>
            <a:spLocks noGrp="1"/>
          </p:cNvSpPr>
          <p:nvPr>
            <p:ph type="title"/>
          </p:nvPr>
        </p:nvSpPr>
        <p:spPr/>
        <p:txBody>
          <a:bodyPr>
            <a:normAutofit/>
          </a:bodyPr>
          <a:lstStyle/>
          <a:p>
            <a:r>
              <a:rPr lang="en-US" dirty="0"/>
              <a:t>Appendix</a:t>
            </a:r>
          </a:p>
        </p:txBody>
      </p:sp>
    </p:spTree>
    <p:extLst>
      <p:ext uri="{BB962C8B-B14F-4D97-AF65-F5344CB8AC3E}">
        <p14:creationId xmlns:p14="http://schemas.microsoft.com/office/powerpoint/2010/main" val="115055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899FF-65B7-F22B-0260-68BAFE966F1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96FF6A8C-6105-A1DF-3008-EE912F3A469A}"/>
              </a:ext>
            </a:extLst>
          </p:cNvPr>
          <p:cNvSpPr txBox="1">
            <a:spLocks/>
          </p:cNvSpPr>
          <p:nvPr/>
        </p:nvSpPr>
        <p:spPr>
          <a:xfrm>
            <a:off x="273376" y="469441"/>
            <a:ext cx="11091309" cy="507831"/>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pPr marL="0" marR="0" lvl="0" indent="0" algn="l" defTabSz="685767"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a:ln>
                  <a:noFill/>
                </a:ln>
                <a:solidFill>
                  <a:srgbClr val="0E3F75"/>
                </a:solidFill>
                <a:effectLst/>
                <a:uLnTx/>
                <a:uFillTx/>
                <a:latin typeface="Source Sans Pro SemiBold"/>
                <a:ea typeface="+mj-ea"/>
                <a:cs typeface="+mj-cs"/>
              </a:rPr>
              <a:t>Substance Use Response and Engagement (SURE) Provider Advisory Council</a:t>
            </a:r>
          </a:p>
        </p:txBody>
      </p:sp>
      <p:sp>
        <p:nvSpPr>
          <p:cNvPr id="6" name="TextBox 5">
            <a:extLst>
              <a:ext uri="{FF2B5EF4-FFF2-40B4-BE49-F238E27FC236}">
                <a16:creationId xmlns:a16="http://schemas.microsoft.com/office/drawing/2014/main" id="{023DFFE9-C851-D3F7-75C3-497B477A8928}"/>
              </a:ext>
            </a:extLst>
          </p:cNvPr>
          <p:cNvSpPr txBox="1"/>
          <p:nvPr/>
        </p:nvSpPr>
        <p:spPr>
          <a:xfrm>
            <a:off x="436044" y="1102812"/>
            <a:ext cx="10765971" cy="501797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We are actively inviting healthcare organizations, providers, care givers, community-based organizations, and family members with SUD and/or Mental Health treatment experience to voluntarily participate in the Ohio Medicaid MCO </a:t>
            </a:r>
            <a:r>
              <a:rPr kumimoji="0" lang="en-US" sz="1700" b="1" i="0" u="none" strike="noStrike" kern="12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Substance Use Response and Engagement (SURE)</a:t>
            </a:r>
            <a:r>
              <a:rPr kumimoji="0" lang="en-US" sz="1700" b="1"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 Advisory Council</a:t>
            </a: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 Being a member of the SURE Advisory Council provides you with a unique opportunity to:</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Contribute to the success of the Ohio Medicaid Managed Care SUD and Mental Health related Quality Improvement work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Make a positive impact on Ohio Medicaid members and families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Serve your community by helping to evolve and improve our system of care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Expand your network and meet people with similar experience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Working together with ODM, the Ohio MCOs need the support and input of people with your experience and insight. </a:t>
            </a:r>
            <a:r>
              <a:rPr kumimoji="0" lang="en-US" sz="1800" b="0" i="0" u="none" strike="noStrike" kern="1200" cap="none" spc="0" normalizeH="0" baseline="0" noProof="0">
                <a:ln>
                  <a:noFill/>
                </a:ln>
                <a:solidFill>
                  <a:srgbClr val="2A2F36"/>
                </a:solidFill>
                <a:effectLst/>
                <a:uLnTx/>
                <a:uFillTx/>
                <a:latin typeface="Calibri" panose="020F0502020204030204" pitchFamily="34" charset="0"/>
                <a:ea typeface="Calibri" panose="020F0502020204030204" pitchFamily="34" charset="0"/>
                <a:cs typeface="Times New Roman" panose="02020603050405020304" pitchFamily="18" charset="0"/>
              </a:rPr>
              <a:t>The main purpose of the SURE Advisory Council is to be “SURE” that our members who have visited an emergency room due to an overdose, substance use event, or mental health related illness are given every opportunity to access and engage ongoing help and resources for their condition.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Advisory board meetings are held monthly, running through December 2025 and are an hour in duration.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00" cap="none" spc="0" normalizeH="0" baseline="0" noProof="0">
                <a:ln>
                  <a:noFill/>
                </a:ln>
                <a:solidFill>
                  <a:srgbClr val="2A2F36"/>
                </a:solidFill>
                <a:effectLst/>
                <a:uLnTx/>
                <a:uFillTx/>
                <a:latin typeface="Source Sans Pro"/>
                <a:ea typeface="Calibri" panose="020F0502020204030204" pitchFamily="34" charset="0"/>
                <a:cs typeface="Times New Roman" panose="02020603050405020304" pitchFamily="18" charset="0"/>
              </a:rPr>
              <a:t>If interesting in joining, please let us know!</a:t>
            </a:r>
          </a:p>
        </p:txBody>
      </p:sp>
    </p:spTree>
    <p:extLst>
      <p:ext uri="{BB962C8B-B14F-4D97-AF65-F5344CB8AC3E}">
        <p14:creationId xmlns:p14="http://schemas.microsoft.com/office/powerpoint/2010/main" val="323611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E11D34-8F3F-33BF-F501-DD86F4528F34}"/>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dirty="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528AA032-E744-E520-4BF0-51FF13A9C1FC}"/>
              </a:ext>
            </a:extLst>
          </p:cNvPr>
          <p:cNvSpPr>
            <a:spLocks noGrp="1"/>
          </p:cNvSpPr>
          <p:nvPr>
            <p:ph type="title"/>
          </p:nvPr>
        </p:nvSpPr>
        <p:spPr>
          <a:xfrm>
            <a:off x="190898" y="412404"/>
            <a:ext cx="11430000" cy="1325563"/>
          </a:xfrm>
        </p:spPr>
        <p:txBody>
          <a:bodyPr>
            <a:normAutofit fontScale="90000"/>
          </a:bodyPr>
          <a:lstStyle/>
          <a:p>
            <a:r>
              <a:rPr lang="en-US" sz="3000" dirty="0"/>
              <a:t>FUA Creditable Visits </a:t>
            </a:r>
            <a:br>
              <a:rPr lang="en-US" dirty="0"/>
            </a:br>
            <a:r>
              <a:rPr lang="en-US" sz="2800" dirty="0"/>
              <a:t>Include visits and pharmacotherapy events that occur on the date of the ED visit.</a:t>
            </a:r>
            <a:br>
              <a:rPr lang="en-US" dirty="0"/>
            </a:br>
            <a:endParaRPr lang="en-US" dirty="0"/>
          </a:p>
        </p:txBody>
      </p:sp>
      <p:graphicFrame>
        <p:nvGraphicFramePr>
          <p:cNvPr id="10" name="Diagram 9">
            <a:extLst>
              <a:ext uri="{FF2B5EF4-FFF2-40B4-BE49-F238E27FC236}">
                <a16:creationId xmlns:a16="http://schemas.microsoft.com/office/drawing/2014/main" id="{7237213E-EFC8-6362-44F6-66BFDBC07FE0}"/>
              </a:ext>
            </a:extLst>
          </p:cNvPr>
          <p:cNvGraphicFramePr/>
          <p:nvPr/>
        </p:nvGraphicFramePr>
        <p:xfrm>
          <a:off x="427817" y="962134"/>
          <a:ext cx="11336366" cy="333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28860830-71B1-24F1-3A05-45CD0F2FD025}"/>
              </a:ext>
            </a:extLst>
          </p:cNvPr>
          <p:cNvGraphicFramePr/>
          <p:nvPr/>
        </p:nvGraphicFramePr>
        <p:xfrm>
          <a:off x="474633" y="3429000"/>
          <a:ext cx="11289549" cy="32217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93AC8992-DEC6-DD7D-1C63-540E36BC7939}"/>
              </a:ext>
            </a:extLst>
          </p:cNvPr>
          <p:cNvSpPr txBox="1"/>
          <p:nvPr/>
        </p:nvSpPr>
        <p:spPr>
          <a:xfrm>
            <a:off x="3428999" y="3189493"/>
            <a:ext cx="729343" cy="261610"/>
          </a:xfrm>
          <a:prstGeom prst="rect">
            <a:avLst/>
          </a:prstGeom>
          <a:noFill/>
        </p:spPr>
        <p:txBody>
          <a:bodyPr wrap="square" rtlCol="0">
            <a:spAutoFit/>
          </a:bodyPr>
          <a:lstStyle/>
          <a:p>
            <a:pPr algn="ctr"/>
            <a:r>
              <a:rPr lang="en-US" sz="1100" b="1" dirty="0"/>
              <a:t>or</a:t>
            </a:r>
          </a:p>
        </p:txBody>
      </p:sp>
      <p:sp>
        <p:nvSpPr>
          <p:cNvPr id="7" name="TextBox 6">
            <a:extLst>
              <a:ext uri="{FF2B5EF4-FFF2-40B4-BE49-F238E27FC236}">
                <a16:creationId xmlns:a16="http://schemas.microsoft.com/office/drawing/2014/main" id="{E94A1357-846D-6E5E-A860-45F5FCBD1876}"/>
              </a:ext>
            </a:extLst>
          </p:cNvPr>
          <p:cNvSpPr txBox="1"/>
          <p:nvPr/>
        </p:nvSpPr>
        <p:spPr>
          <a:xfrm>
            <a:off x="1077686" y="2500190"/>
            <a:ext cx="729343" cy="261610"/>
          </a:xfrm>
          <a:prstGeom prst="rect">
            <a:avLst/>
          </a:prstGeom>
          <a:noFill/>
        </p:spPr>
        <p:txBody>
          <a:bodyPr wrap="square" rtlCol="0">
            <a:spAutoFit/>
          </a:bodyPr>
          <a:lstStyle/>
          <a:p>
            <a:pPr algn="ctr"/>
            <a:r>
              <a:rPr lang="en-US" sz="1100" b="1" dirty="0"/>
              <a:t>or</a:t>
            </a:r>
          </a:p>
        </p:txBody>
      </p:sp>
      <p:sp>
        <p:nvSpPr>
          <p:cNvPr id="8" name="TextBox 7">
            <a:extLst>
              <a:ext uri="{FF2B5EF4-FFF2-40B4-BE49-F238E27FC236}">
                <a16:creationId xmlns:a16="http://schemas.microsoft.com/office/drawing/2014/main" id="{4EBB598C-683D-0D21-2B5A-9080B9333969}"/>
              </a:ext>
            </a:extLst>
          </p:cNvPr>
          <p:cNvSpPr txBox="1"/>
          <p:nvPr/>
        </p:nvSpPr>
        <p:spPr>
          <a:xfrm>
            <a:off x="3429000" y="2500190"/>
            <a:ext cx="729343" cy="261610"/>
          </a:xfrm>
          <a:prstGeom prst="rect">
            <a:avLst/>
          </a:prstGeom>
          <a:noFill/>
        </p:spPr>
        <p:txBody>
          <a:bodyPr wrap="square" rtlCol="0">
            <a:spAutoFit/>
          </a:bodyPr>
          <a:lstStyle/>
          <a:p>
            <a:pPr algn="ctr"/>
            <a:r>
              <a:rPr lang="en-US" sz="1100" b="1" dirty="0"/>
              <a:t>or</a:t>
            </a:r>
          </a:p>
        </p:txBody>
      </p:sp>
      <p:sp>
        <p:nvSpPr>
          <p:cNvPr id="9" name="TextBox 8">
            <a:extLst>
              <a:ext uri="{FF2B5EF4-FFF2-40B4-BE49-F238E27FC236}">
                <a16:creationId xmlns:a16="http://schemas.microsoft.com/office/drawing/2014/main" id="{4B8B2FA6-7296-93E0-778C-40589728BD13}"/>
              </a:ext>
            </a:extLst>
          </p:cNvPr>
          <p:cNvSpPr txBox="1"/>
          <p:nvPr/>
        </p:nvSpPr>
        <p:spPr>
          <a:xfrm>
            <a:off x="8040737" y="2510279"/>
            <a:ext cx="729343" cy="261610"/>
          </a:xfrm>
          <a:prstGeom prst="rect">
            <a:avLst/>
          </a:prstGeom>
          <a:noFill/>
        </p:spPr>
        <p:txBody>
          <a:bodyPr wrap="square" rtlCol="0">
            <a:spAutoFit/>
          </a:bodyPr>
          <a:lstStyle/>
          <a:p>
            <a:pPr algn="ctr"/>
            <a:r>
              <a:rPr lang="en-US" sz="1100" b="1" dirty="0"/>
              <a:t>or</a:t>
            </a:r>
          </a:p>
        </p:txBody>
      </p:sp>
      <p:sp>
        <p:nvSpPr>
          <p:cNvPr id="12" name="TextBox 11">
            <a:extLst>
              <a:ext uri="{FF2B5EF4-FFF2-40B4-BE49-F238E27FC236}">
                <a16:creationId xmlns:a16="http://schemas.microsoft.com/office/drawing/2014/main" id="{F6B820D8-5E9A-8A66-5C3A-C1F4A2E66806}"/>
              </a:ext>
            </a:extLst>
          </p:cNvPr>
          <p:cNvSpPr txBox="1"/>
          <p:nvPr/>
        </p:nvSpPr>
        <p:spPr>
          <a:xfrm>
            <a:off x="5754735" y="2510279"/>
            <a:ext cx="729343" cy="261610"/>
          </a:xfrm>
          <a:prstGeom prst="rect">
            <a:avLst/>
          </a:prstGeom>
          <a:noFill/>
        </p:spPr>
        <p:txBody>
          <a:bodyPr wrap="square" rtlCol="0">
            <a:spAutoFit/>
          </a:bodyPr>
          <a:lstStyle/>
          <a:p>
            <a:pPr algn="ctr"/>
            <a:r>
              <a:rPr lang="en-US" sz="1100" b="1" dirty="0"/>
              <a:t>or</a:t>
            </a:r>
          </a:p>
        </p:txBody>
      </p:sp>
      <p:sp>
        <p:nvSpPr>
          <p:cNvPr id="13" name="TextBox 12">
            <a:extLst>
              <a:ext uri="{FF2B5EF4-FFF2-40B4-BE49-F238E27FC236}">
                <a16:creationId xmlns:a16="http://schemas.microsoft.com/office/drawing/2014/main" id="{CC7BB068-77EC-6679-527F-F37B5EB88077}"/>
              </a:ext>
            </a:extLst>
          </p:cNvPr>
          <p:cNvSpPr txBox="1"/>
          <p:nvPr/>
        </p:nvSpPr>
        <p:spPr>
          <a:xfrm>
            <a:off x="3428998" y="5261103"/>
            <a:ext cx="729343" cy="261610"/>
          </a:xfrm>
          <a:prstGeom prst="rect">
            <a:avLst/>
          </a:prstGeom>
          <a:noFill/>
        </p:spPr>
        <p:txBody>
          <a:bodyPr wrap="square" rtlCol="0">
            <a:spAutoFit/>
          </a:bodyPr>
          <a:lstStyle/>
          <a:p>
            <a:pPr algn="ctr"/>
            <a:r>
              <a:rPr lang="en-US" sz="1100" b="1" dirty="0"/>
              <a:t>or</a:t>
            </a:r>
          </a:p>
        </p:txBody>
      </p:sp>
      <p:sp>
        <p:nvSpPr>
          <p:cNvPr id="14" name="TextBox 13">
            <a:extLst>
              <a:ext uri="{FF2B5EF4-FFF2-40B4-BE49-F238E27FC236}">
                <a16:creationId xmlns:a16="http://schemas.microsoft.com/office/drawing/2014/main" id="{0660B749-5EFF-268B-CF70-F328DB4177E4}"/>
              </a:ext>
            </a:extLst>
          </p:cNvPr>
          <p:cNvSpPr txBox="1"/>
          <p:nvPr/>
        </p:nvSpPr>
        <p:spPr>
          <a:xfrm>
            <a:off x="1099457" y="5261103"/>
            <a:ext cx="729343" cy="261610"/>
          </a:xfrm>
          <a:prstGeom prst="rect">
            <a:avLst/>
          </a:prstGeom>
          <a:noFill/>
        </p:spPr>
        <p:txBody>
          <a:bodyPr wrap="square" rtlCol="0">
            <a:spAutoFit/>
          </a:bodyPr>
          <a:lstStyle/>
          <a:p>
            <a:pPr algn="ctr"/>
            <a:r>
              <a:rPr lang="en-US" sz="1100" b="1" dirty="0"/>
              <a:t>or</a:t>
            </a:r>
          </a:p>
        </p:txBody>
      </p:sp>
    </p:spTree>
    <p:extLst>
      <p:ext uri="{BB962C8B-B14F-4D97-AF65-F5344CB8AC3E}">
        <p14:creationId xmlns:p14="http://schemas.microsoft.com/office/powerpoint/2010/main" val="298641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2342-3E45-848B-65E6-2067CE1B047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6C9BB7-CBFF-61EB-1396-0644B45637A3}"/>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dirty="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1F2D6255-D9FB-9B67-E125-C4898A16385A}"/>
              </a:ext>
            </a:extLst>
          </p:cNvPr>
          <p:cNvSpPr>
            <a:spLocks noGrp="1"/>
          </p:cNvSpPr>
          <p:nvPr>
            <p:ph type="title"/>
          </p:nvPr>
        </p:nvSpPr>
        <p:spPr>
          <a:xfrm>
            <a:off x="130629" y="413657"/>
            <a:ext cx="11430000" cy="1325563"/>
          </a:xfrm>
        </p:spPr>
        <p:txBody>
          <a:bodyPr/>
          <a:lstStyle/>
          <a:p>
            <a:r>
              <a:rPr lang="en-US" dirty="0"/>
              <a:t>FUA Creditable Visits (continued) </a:t>
            </a:r>
            <a:br>
              <a:rPr lang="en-US" dirty="0"/>
            </a:br>
            <a:r>
              <a:rPr lang="en-US" sz="2400" dirty="0"/>
              <a:t>Include visits and pharmacotherapy events that occur on the date of the ED visit.</a:t>
            </a:r>
            <a:br>
              <a:rPr lang="en-US" dirty="0"/>
            </a:br>
            <a:endParaRPr lang="en-US" dirty="0"/>
          </a:p>
        </p:txBody>
      </p:sp>
      <p:graphicFrame>
        <p:nvGraphicFramePr>
          <p:cNvPr id="10" name="Diagram 9">
            <a:extLst>
              <a:ext uri="{FF2B5EF4-FFF2-40B4-BE49-F238E27FC236}">
                <a16:creationId xmlns:a16="http://schemas.microsoft.com/office/drawing/2014/main" id="{CE66E9EC-B2DF-DD04-5725-937E277BC322}"/>
              </a:ext>
            </a:extLst>
          </p:cNvPr>
          <p:cNvGraphicFramePr/>
          <p:nvPr/>
        </p:nvGraphicFramePr>
        <p:xfrm>
          <a:off x="2032000" y="12207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43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F517E-72C3-6FAE-0F47-D84326EE260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48540-50FA-CE65-C9E1-2FA4D3C9F45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dirty="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E06CDF22-FD20-A2E8-F87E-48CDEF53DAEB}"/>
              </a:ext>
            </a:extLst>
          </p:cNvPr>
          <p:cNvSpPr>
            <a:spLocks noGrp="1"/>
          </p:cNvSpPr>
          <p:nvPr>
            <p:ph type="title"/>
          </p:nvPr>
        </p:nvSpPr>
        <p:spPr>
          <a:xfrm>
            <a:off x="108857" y="420790"/>
            <a:ext cx="11430000" cy="1325563"/>
          </a:xfrm>
        </p:spPr>
        <p:txBody>
          <a:bodyPr>
            <a:normAutofit/>
          </a:bodyPr>
          <a:lstStyle/>
          <a:p>
            <a:r>
              <a:rPr lang="en-US" dirty="0"/>
              <a:t>EDM-A Creditable Visits </a:t>
            </a:r>
            <a:br>
              <a:rPr lang="en-US" dirty="0"/>
            </a:br>
            <a:r>
              <a:rPr lang="en-US" sz="2400" kern="100" dirty="0">
                <a:effectLst/>
                <a:latin typeface="Aptos" panose="020B0004020202020204" pitchFamily="34" charset="0"/>
                <a:ea typeface="Aptos" panose="020B0004020202020204" pitchFamily="34" charset="0"/>
                <a:cs typeface="Times New Roman" panose="02020603050405020304" pitchFamily="18" charset="0"/>
              </a:rPr>
              <a:t>Does not include visits on the same day as the ED visit</a:t>
            </a:r>
            <a:r>
              <a:rPr lang="en-US" sz="2400" b="0" kern="100" dirty="0">
                <a:effectLst/>
                <a:latin typeface="Aptos" panose="020B0004020202020204" pitchFamily="34" charset="0"/>
                <a:ea typeface="Aptos" panose="020B0004020202020204" pitchFamily="34" charset="0"/>
                <a:cs typeface="Times New Roman" panose="02020603050405020304" pitchFamily="18" charset="0"/>
              </a:rPr>
              <a:t>.</a:t>
            </a:r>
            <a:br>
              <a:rPr lang="en-US" sz="2400" b="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b="0" dirty="0"/>
          </a:p>
        </p:txBody>
      </p:sp>
      <p:graphicFrame>
        <p:nvGraphicFramePr>
          <p:cNvPr id="8" name="Diagram 7">
            <a:extLst>
              <a:ext uri="{FF2B5EF4-FFF2-40B4-BE49-F238E27FC236}">
                <a16:creationId xmlns:a16="http://schemas.microsoft.com/office/drawing/2014/main" id="{91FEADB4-96B1-5945-EE6B-A84E44835810}"/>
              </a:ext>
            </a:extLst>
          </p:cNvPr>
          <p:cNvGraphicFramePr/>
          <p:nvPr/>
        </p:nvGraphicFramePr>
        <p:xfrm>
          <a:off x="500743" y="1337693"/>
          <a:ext cx="10885714" cy="4757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56D4D98-7062-104D-1679-80BA4C82BC8D}"/>
              </a:ext>
            </a:extLst>
          </p:cNvPr>
          <p:cNvSpPr txBox="1"/>
          <p:nvPr/>
        </p:nvSpPr>
        <p:spPr>
          <a:xfrm>
            <a:off x="7750628" y="6094750"/>
            <a:ext cx="4354286" cy="261610"/>
          </a:xfrm>
          <a:prstGeom prst="rect">
            <a:avLst/>
          </a:prstGeom>
          <a:noFill/>
        </p:spPr>
        <p:txBody>
          <a:bodyPr wrap="square">
            <a:spAutoFit/>
          </a:bodyPr>
          <a:lstStyle/>
          <a:p>
            <a:r>
              <a:rPr lang="en-US" sz="1100" b="0" i="1" dirty="0">
                <a:effectLst/>
                <a:latin typeface="Aptos"/>
              </a:rPr>
              <a:t>*If only service on claim with PT or POS is a drug screen, drop</a:t>
            </a:r>
            <a:endParaRPr lang="en-US" sz="1100" dirty="0"/>
          </a:p>
        </p:txBody>
      </p:sp>
    </p:spTree>
    <p:extLst>
      <p:ext uri="{BB962C8B-B14F-4D97-AF65-F5344CB8AC3E}">
        <p14:creationId xmlns:p14="http://schemas.microsoft.com/office/powerpoint/2010/main" val="322367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A07BF5-E11E-04F7-F055-4F7A09E7D22F}"/>
              </a:ext>
            </a:extLst>
          </p:cNvPr>
          <p:cNvSpPr>
            <a:spLocks noGrp="1"/>
          </p:cNvSpPr>
          <p:nvPr>
            <p:ph type="sldNum" sz="quarter" idx="14"/>
          </p:nvPr>
        </p:nvSpPr>
        <p:spPr/>
        <p:txBody>
          <a:bodyPr/>
          <a:lstStyle/>
          <a:p>
            <a:fld id="{77F59FA7-9E35-E641-9260-462B0A5FC689}" type="slidenum">
              <a:rPr lang="en-US" smtClean="0"/>
              <a:pPr/>
              <a:t>2</a:t>
            </a:fld>
            <a:endParaRPr lang="en-US"/>
          </a:p>
        </p:txBody>
      </p:sp>
      <p:sp>
        <p:nvSpPr>
          <p:cNvPr id="4" name="TextBox 3">
            <a:extLst>
              <a:ext uri="{FF2B5EF4-FFF2-40B4-BE49-F238E27FC236}">
                <a16:creationId xmlns:a16="http://schemas.microsoft.com/office/drawing/2014/main" id="{9DB9EB74-895A-D25F-EE3E-F14D6D9D3092}"/>
              </a:ext>
            </a:extLst>
          </p:cNvPr>
          <p:cNvSpPr txBox="1"/>
          <p:nvPr/>
        </p:nvSpPr>
        <p:spPr>
          <a:xfrm>
            <a:off x="270933" y="454284"/>
            <a:ext cx="11325577" cy="6278642"/>
          </a:xfrm>
          <a:prstGeom prst="rect">
            <a:avLst/>
          </a:prstGeom>
          <a:noFill/>
        </p:spPr>
        <p:txBody>
          <a:bodyPr wrap="square" lIns="91440" tIns="45720" rIns="91440" bIns="45720" anchor="t">
            <a:spAutoFit/>
          </a:bodyPr>
          <a:lstStyle/>
          <a:p>
            <a:pPr>
              <a:spcAft>
                <a:spcPts val="800"/>
              </a:spcAft>
            </a:pPr>
            <a:r>
              <a:rPr lang="en-US" sz="2400" b="1" dirty="0">
                <a:solidFill>
                  <a:srgbClr val="0E3F75"/>
                </a:solidFill>
                <a:ea typeface="Times New Roman" panose="02020603050405020304" pitchFamily="18" charset="0"/>
                <a:cs typeface="Calibri" panose="020F0502020204030204" pitchFamily="34" charset="0"/>
              </a:rPr>
              <a:t>Central Intervention Team Members:</a:t>
            </a:r>
            <a:endParaRPr lang="en-US" sz="1800" b="1" dirty="0">
              <a:solidFill>
                <a:srgbClr val="0E3F75"/>
              </a:solidFill>
              <a:effectLst/>
              <a:ea typeface="Times New Roman" panose="02020603050405020304" pitchFamily="18" charset="0"/>
              <a:cs typeface="Calibri" panose="020F0502020204030204" pitchFamily="34" charset="0"/>
            </a:endParaRPr>
          </a:p>
          <a:p>
            <a:r>
              <a:rPr lang="en-US" dirty="0">
                <a:solidFill>
                  <a:srgbClr val="0E3F75"/>
                </a:solidFill>
                <a:ea typeface="Times New Roman" panose="02020603050405020304" pitchFamily="18" charset="0"/>
                <a:cs typeface="Calibri" panose="020F0502020204030204" pitchFamily="34" charset="0"/>
              </a:rPr>
              <a:t>Erin Davis, LISW-S - Central Intervention Team Lead  </a:t>
            </a:r>
            <a:r>
              <a:rPr lang="en-US" dirty="0">
                <a:solidFill>
                  <a:srgbClr val="0E3F75"/>
                </a:solidFill>
                <a:ea typeface="Times New Roman" panose="02020603050405020304" pitchFamily="18" charset="0"/>
                <a:cs typeface="Calibri" panose="020F0502020204030204" pitchFamily="34" charset="0"/>
                <a:hlinkClick r:id="rId2"/>
              </a:rPr>
              <a:t>edavis3@amerihealthcaritasoh.com</a:t>
            </a:r>
            <a:endParaRPr lang="en-US" dirty="0">
              <a:solidFill>
                <a:srgbClr val="0E3F75"/>
              </a:solidFill>
              <a:ea typeface="Times New Roman" panose="02020603050405020304" pitchFamily="18" charset="0"/>
              <a:cs typeface="Calibri" panose="020F0502020204030204" pitchFamily="34" charset="0"/>
            </a:endParaRPr>
          </a:p>
          <a:p>
            <a:endParaRPr lang="en-US" sz="800" dirty="0">
              <a:solidFill>
                <a:srgbClr val="0E3F75"/>
              </a:solidFill>
              <a:ea typeface="Times New Roman" panose="02020603050405020304" pitchFamily="18" charset="0"/>
              <a:cs typeface="Calibri" panose="020F0502020204030204" pitchFamily="34" charset="0"/>
            </a:endParaRPr>
          </a:p>
          <a:p>
            <a:r>
              <a:rPr lang="en-US" dirty="0">
                <a:solidFill>
                  <a:srgbClr val="0E3F75"/>
                </a:solidFill>
                <a:ea typeface="Times New Roman" panose="02020603050405020304" pitchFamily="18" charset="0"/>
                <a:cs typeface="Calibri" panose="020F0502020204030204" pitchFamily="34" charset="0"/>
              </a:rPr>
              <a:t>Megan Vallandingham, PMP – Central Team Provider Engagement Lead  </a:t>
            </a:r>
            <a:r>
              <a:rPr lang="en-US" dirty="0">
                <a:solidFill>
                  <a:srgbClr val="0E3F75"/>
                </a:solidFill>
                <a:ea typeface="Times New Roman" panose="02020603050405020304" pitchFamily="18" charset="0"/>
                <a:cs typeface="Calibri" panose="020F0502020204030204" pitchFamily="34" charset="0"/>
                <a:hlinkClick r:id="rId3"/>
              </a:rPr>
              <a:t>megan.vallandingham@caresource.com</a:t>
            </a:r>
            <a:endParaRPr lang="en-US" dirty="0">
              <a:solidFill>
                <a:srgbClr val="0E3F75"/>
              </a:solidFill>
              <a:ea typeface="Times New Roman" panose="02020603050405020304" pitchFamily="18" charset="0"/>
              <a:cs typeface="Calibri" panose="020F0502020204030204" pitchFamily="34" charset="0"/>
            </a:endParaRPr>
          </a:p>
          <a:p>
            <a:endParaRPr lang="en-US" sz="800" dirty="0">
              <a:solidFill>
                <a:srgbClr val="0E3F75"/>
              </a:solidFill>
              <a:ea typeface="Times New Roman" panose="02020603050405020304" pitchFamily="18" charset="0"/>
              <a:cs typeface="Calibri" panose="020F0502020204030204" pitchFamily="34" charset="0"/>
            </a:endParaRPr>
          </a:p>
          <a:p>
            <a:r>
              <a:rPr lang="en-US" dirty="0">
                <a:solidFill>
                  <a:srgbClr val="0E3F75"/>
                </a:solidFill>
                <a:ea typeface="Times New Roman" panose="02020603050405020304" pitchFamily="18" charset="0"/>
                <a:cs typeface="Calibri" panose="020F0502020204030204" pitchFamily="34" charset="0"/>
              </a:rPr>
              <a:t>Nora Trimboli – Central Team Quality Intervention Lead  </a:t>
            </a:r>
            <a:r>
              <a:rPr lang="en-US" dirty="0">
                <a:solidFill>
                  <a:srgbClr val="0E3F75"/>
                </a:solidFill>
                <a:ea typeface="Times New Roman" panose="02020603050405020304" pitchFamily="18" charset="0"/>
                <a:cs typeface="Calibri" panose="020F0502020204030204" pitchFamily="34" charset="0"/>
                <a:hlinkClick r:id="rId4"/>
              </a:rPr>
              <a:t>Nora.Trimboli@anthem.com</a:t>
            </a:r>
            <a:endParaRPr lang="en-US" dirty="0">
              <a:solidFill>
                <a:srgbClr val="0E3F75"/>
              </a:solidFill>
              <a:ea typeface="Times New Roman" panose="02020603050405020304" pitchFamily="18" charset="0"/>
              <a:cs typeface="Calibri" panose="020F0502020204030204" pitchFamily="34" charset="0"/>
            </a:endParaRPr>
          </a:p>
          <a:p>
            <a:endParaRPr lang="en-US" sz="800" dirty="0">
              <a:solidFill>
                <a:srgbClr val="0E3F75"/>
              </a:solidFill>
              <a:ea typeface="Times New Roman" panose="02020603050405020304" pitchFamily="18" charset="0"/>
              <a:cs typeface="Calibri" panose="020F0502020204030204" pitchFamily="34" charset="0"/>
            </a:endParaRPr>
          </a:p>
          <a:p>
            <a:pPr>
              <a:spcAft>
                <a:spcPts val="800"/>
              </a:spcAft>
            </a:pPr>
            <a:endParaRPr lang="en-US" sz="1000" b="1" dirty="0">
              <a:solidFill>
                <a:srgbClr val="0E3F75"/>
              </a:solidFill>
              <a:ea typeface="Times New Roman" panose="02020603050405020304" pitchFamily="18" charset="0"/>
              <a:cs typeface="Calibri" panose="020F0502020204030204" pitchFamily="34" charset="0"/>
            </a:endParaRPr>
          </a:p>
          <a:p>
            <a:pPr>
              <a:spcAft>
                <a:spcPts val="800"/>
              </a:spcAft>
            </a:pPr>
            <a:r>
              <a:rPr lang="en-US" sz="2400" b="1" dirty="0">
                <a:solidFill>
                  <a:srgbClr val="0E3F75"/>
                </a:solidFill>
                <a:ea typeface="Times New Roman" panose="02020603050405020304" pitchFamily="18" charset="0"/>
                <a:cs typeface="Calibri" panose="020F0502020204030204" pitchFamily="34" charset="0"/>
              </a:rPr>
              <a:t>Northwest Intervention Team Members:</a:t>
            </a:r>
            <a:endParaRPr lang="en-US" sz="1800" b="1" dirty="0">
              <a:solidFill>
                <a:srgbClr val="0E3F75"/>
              </a:solidFill>
              <a:effectLst/>
              <a:ea typeface="Times New Roman" panose="02020603050405020304" pitchFamily="18" charset="0"/>
              <a:cs typeface="Calibri" panose="020F0502020204030204" pitchFamily="34" charset="0"/>
            </a:endParaRPr>
          </a:p>
          <a:p>
            <a:pPr>
              <a:spcAft>
                <a:spcPts val="600"/>
              </a:spcAft>
            </a:pPr>
            <a:r>
              <a:rPr lang="en-US">
                <a:solidFill>
                  <a:srgbClr val="0E3F75"/>
                </a:solidFill>
                <a:ea typeface="Times New Roman" panose="02020603050405020304" pitchFamily="18" charset="0"/>
                <a:cs typeface="Calibri"/>
              </a:rPr>
              <a:t>Pam </a:t>
            </a:r>
            <a:r>
              <a:rPr lang="en-US" dirty="0">
                <a:solidFill>
                  <a:srgbClr val="0E3F75"/>
                </a:solidFill>
                <a:ea typeface="Times New Roman" panose="02020603050405020304" pitchFamily="18" charset="0"/>
                <a:cs typeface="Calibri"/>
              </a:rPr>
              <a:t>Sanborn, LISW-S – Northwest Intervention Team Lead </a:t>
            </a:r>
            <a:r>
              <a:rPr lang="en-US" dirty="0">
                <a:solidFill>
                  <a:srgbClr val="0E3F75"/>
                </a:solidFill>
                <a:ea typeface="Times New Roman" panose="02020603050405020304" pitchFamily="18" charset="0"/>
                <a:cs typeface="Calibri"/>
                <a:hlinkClick r:id="rId5"/>
              </a:rPr>
              <a:t>pam.sanborn@caresource.com</a:t>
            </a:r>
            <a:r>
              <a:rPr lang="en-US" dirty="0">
                <a:solidFill>
                  <a:srgbClr val="0E3F75"/>
                </a:solidFill>
                <a:ea typeface="Times New Roman" panose="02020603050405020304" pitchFamily="18" charset="0"/>
                <a:cs typeface="Calibri"/>
              </a:rPr>
              <a:t> </a:t>
            </a:r>
            <a:endParaRPr lang="en-US" u="sng" dirty="0">
              <a:solidFill>
                <a:srgbClr val="0563C1"/>
              </a:solidFill>
              <a:effectLst/>
              <a:ea typeface="Aptos" panose="020B0004020202020204" pitchFamily="34" charset="0"/>
              <a:cs typeface="Calibri"/>
            </a:endParaRPr>
          </a:p>
          <a:p>
            <a:r>
              <a:rPr lang="en-US" dirty="0">
                <a:solidFill>
                  <a:srgbClr val="0E3F75"/>
                </a:solidFill>
                <a:ea typeface="Times New Roman" panose="02020603050405020304" pitchFamily="18" charset="0"/>
                <a:cs typeface="Calibri" panose="020F0502020204030204" pitchFamily="34" charset="0"/>
              </a:rPr>
              <a:t>Mary Anne Mayle – Northwest Team Provider Engagement Lead </a:t>
            </a:r>
            <a:r>
              <a:rPr lang="en-US" dirty="0">
                <a:solidFill>
                  <a:srgbClr val="0E3F75"/>
                </a:solidFill>
                <a:ea typeface="Times New Roman" panose="02020603050405020304" pitchFamily="18" charset="0"/>
                <a:cs typeface="Calibri" panose="020F0502020204030204" pitchFamily="34" charset="0"/>
                <a:hlinkClick r:id="rId6"/>
              </a:rPr>
              <a:t>mmayle@amerihealthcaritasoh.com</a:t>
            </a:r>
            <a:endParaRPr lang="en-US" dirty="0">
              <a:solidFill>
                <a:srgbClr val="0E3F75"/>
              </a:solidFill>
              <a:ea typeface="Times New Roman" panose="02020603050405020304" pitchFamily="18" charset="0"/>
              <a:cs typeface="Calibri" panose="020F0502020204030204" pitchFamily="34" charset="0"/>
            </a:endParaRPr>
          </a:p>
          <a:p>
            <a:endParaRPr lang="en-US" sz="800" dirty="0">
              <a:solidFill>
                <a:srgbClr val="0E3F75"/>
              </a:solidFill>
              <a:ea typeface="Times New Roman" panose="02020603050405020304" pitchFamily="18" charset="0"/>
              <a:cs typeface="Calibri" panose="020F0502020204030204" pitchFamily="34" charset="0"/>
            </a:endParaRPr>
          </a:p>
          <a:p>
            <a:r>
              <a:rPr lang="en-US" dirty="0">
                <a:solidFill>
                  <a:srgbClr val="0E3F75"/>
                </a:solidFill>
                <a:ea typeface="Times New Roman" panose="02020603050405020304" pitchFamily="18" charset="0"/>
                <a:cs typeface="Calibri" panose="020F0502020204030204" pitchFamily="34" charset="0"/>
              </a:rPr>
              <a:t>Erin Tilbert, M.Ed, LPCC-S – Northwest Team Quality Intervention Lead  </a:t>
            </a:r>
            <a:r>
              <a:rPr lang="en-US" dirty="0">
                <a:solidFill>
                  <a:srgbClr val="0E3F75"/>
                </a:solidFill>
                <a:ea typeface="Times New Roman" panose="02020603050405020304" pitchFamily="18" charset="0"/>
                <a:cs typeface="Calibri" panose="020F0502020204030204" pitchFamily="34" charset="0"/>
                <a:hlinkClick r:id="rId4"/>
              </a:rPr>
              <a:t>erin_tilbert@uhc.com</a:t>
            </a:r>
            <a:endParaRPr lang="en-US" dirty="0">
              <a:solidFill>
                <a:srgbClr val="0E3F75"/>
              </a:solidFill>
              <a:ea typeface="Times New Roman" panose="02020603050405020304" pitchFamily="18" charset="0"/>
              <a:cs typeface="Calibri" panose="020F0502020204030204" pitchFamily="34" charset="0"/>
            </a:endParaRPr>
          </a:p>
          <a:p>
            <a:endParaRPr lang="en-US" sz="800" dirty="0">
              <a:solidFill>
                <a:srgbClr val="0E3F75"/>
              </a:solidFill>
              <a:ea typeface="Times New Roman" panose="02020603050405020304" pitchFamily="18" charset="0"/>
              <a:cs typeface="Calibri" panose="020F0502020204030204" pitchFamily="34" charset="0"/>
            </a:endParaRPr>
          </a:p>
          <a:p>
            <a:pPr>
              <a:spcAft>
                <a:spcPts val="600"/>
              </a:spcAft>
            </a:pPr>
            <a:endParaRPr lang="en-US" sz="1000" b="1" dirty="0">
              <a:solidFill>
                <a:srgbClr val="0E3F75"/>
              </a:solidFill>
              <a:ea typeface="Times New Roman" panose="02020603050405020304" pitchFamily="18" charset="0"/>
              <a:cs typeface="Calibri" panose="020F0502020204030204" pitchFamily="34" charset="0"/>
            </a:endParaRPr>
          </a:p>
          <a:p>
            <a:pPr>
              <a:spcAft>
                <a:spcPts val="600"/>
              </a:spcAft>
            </a:pPr>
            <a:r>
              <a:rPr lang="en-US" sz="2400" b="1" dirty="0">
                <a:solidFill>
                  <a:srgbClr val="0E3F75"/>
                </a:solidFill>
                <a:ea typeface="Times New Roman" panose="02020603050405020304" pitchFamily="18" charset="0"/>
                <a:cs typeface="Calibri" panose="020F0502020204030204" pitchFamily="34" charset="0"/>
              </a:rPr>
              <a:t>Collaborative Core Leads:</a:t>
            </a:r>
            <a:endParaRPr lang="en-US" b="1" dirty="0">
              <a:solidFill>
                <a:srgbClr val="0E3F75"/>
              </a:solidFill>
              <a:ea typeface="Times New Roman" panose="02020603050405020304" pitchFamily="18" charset="0"/>
              <a:cs typeface="Calibri" panose="020F0502020204030204" pitchFamily="34" charset="0"/>
            </a:endParaRPr>
          </a:p>
          <a:p>
            <a:pPr>
              <a:lnSpc>
                <a:spcPct val="150000"/>
              </a:lnSpc>
            </a:pPr>
            <a:r>
              <a:rPr lang="en-US" dirty="0">
                <a:solidFill>
                  <a:srgbClr val="0E3F75"/>
                </a:solidFill>
                <a:ea typeface="Times New Roman" panose="02020603050405020304" pitchFamily="18" charset="0"/>
                <a:cs typeface="Calibri" panose="020F0502020204030204" pitchFamily="34" charset="0"/>
              </a:rPr>
              <a:t>Shelly Milvet, DNP, MHA, RN –  Core MCO Lead  </a:t>
            </a:r>
            <a:r>
              <a:rPr lang="en-US" dirty="0">
                <a:solidFill>
                  <a:srgbClr val="0E3F75"/>
                </a:solidFill>
                <a:ea typeface="Times New Roman" panose="02020603050405020304" pitchFamily="18" charset="0"/>
                <a:cs typeface="Calibri" panose="020F0502020204030204" pitchFamily="34" charset="0"/>
                <a:hlinkClick r:id="rId7"/>
              </a:rPr>
              <a:t>shelly.milvet@uhc.com</a:t>
            </a:r>
            <a:endParaRPr lang="en-US" dirty="0">
              <a:solidFill>
                <a:srgbClr val="0E3F75"/>
              </a:solidFill>
              <a:ea typeface="Times New Roman" panose="02020603050405020304" pitchFamily="18" charset="0"/>
              <a:cs typeface="Calibri" panose="020F0502020204030204" pitchFamily="34" charset="0"/>
            </a:endParaRPr>
          </a:p>
          <a:p>
            <a:pPr>
              <a:lnSpc>
                <a:spcPct val="150000"/>
              </a:lnSpc>
            </a:pPr>
            <a:r>
              <a:rPr lang="en-US" dirty="0">
                <a:solidFill>
                  <a:srgbClr val="0E3F75"/>
                </a:solidFill>
                <a:ea typeface="Times New Roman" panose="02020603050405020304" pitchFamily="18" charset="0"/>
                <a:cs typeface="Calibri" panose="020F0502020204030204" pitchFamily="34" charset="0"/>
              </a:rPr>
              <a:t>Misty Nahay – Core QI Lead – </a:t>
            </a:r>
            <a:r>
              <a:rPr lang="en-US" dirty="0">
                <a:solidFill>
                  <a:srgbClr val="0E3F75"/>
                </a:solidFill>
                <a:ea typeface="Times New Roman" panose="02020603050405020304" pitchFamily="18" charset="0"/>
                <a:cs typeface="Calibri" panose="020F0502020204030204" pitchFamily="34" charset="0"/>
                <a:hlinkClick r:id="rId8"/>
              </a:rPr>
              <a:t>mnahay@humana.com</a:t>
            </a:r>
            <a:endParaRPr lang="en-US" dirty="0">
              <a:solidFill>
                <a:srgbClr val="0E3F75"/>
              </a:solidFill>
              <a:ea typeface="Times New Roman" panose="02020603050405020304" pitchFamily="18" charset="0"/>
              <a:cs typeface="Calibri" panose="020F0502020204030204" pitchFamily="34" charset="0"/>
            </a:endParaRPr>
          </a:p>
          <a:p>
            <a:pPr>
              <a:lnSpc>
                <a:spcPct val="150000"/>
              </a:lnSpc>
              <a:spcAft>
                <a:spcPts val="600"/>
              </a:spcAft>
            </a:pPr>
            <a:r>
              <a:rPr lang="en-US" dirty="0">
                <a:solidFill>
                  <a:srgbClr val="0E3F75"/>
                </a:solidFill>
                <a:ea typeface="Times New Roman" panose="02020603050405020304" pitchFamily="18" charset="0"/>
                <a:cs typeface="Calibri" panose="020F0502020204030204" pitchFamily="34" charset="0"/>
              </a:rPr>
              <a:t>Mary Kickel – Project Manager  </a:t>
            </a:r>
            <a:r>
              <a:rPr lang="en-US" dirty="0">
                <a:solidFill>
                  <a:srgbClr val="0E3F75"/>
                </a:solidFill>
                <a:ea typeface="Times New Roman" panose="02020603050405020304" pitchFamily="18" charset="0"/>
                <a:cs typeface="Calibri" panose="020F0502020204030204" pitchFamily="34" charset="0"/>
                <a:hlinkClick r:id="rId9"/>
              </a:rPr>
              <a:t>mkickel@humana.com</a:t>
            </a:r>
            <a:endParaRPr lang="en-US" dirty="0">
              <a:solidFill>
                <a:srgbClr val="0E3F75"/>
              </a:solidFill>
              <a:ea typeface="Times New Roman" panose="02020603050405020304" pitchFamily="18" charset="0"/>
              <a:cs typeface="Calibri" panose="020F0502020204030204" pitchFamily="34" charset="0"/>
            </a:endParaRPr>
          </a:p>
          <a:p>
            <a:pPr>
              <a:spcAft>
                <a:spcPts val="600"/>
              </a:spcAft>
            </a:pPr>
            <a:endParaRPr lang="en-US" dirty="0">
              <a:solidFill>
                <a:srgbClr val="0E3F75"/>
              </a:solidFill>
              <a:ea typeface="Times New Roman" panose="02020603050405020304" pitchFamily="18" charset="0"/>
              <a:cs typeface="Calibri" panose="020F0502020204030204" pitchFamily="34" charset="0"/>
            </a:endParaRPr>
          </a:p>
          <a:p>
            <a:pPr>
              <a:spcAft>
                <a:spcPts val="800"/>
              </a:spcAft>
            </a:pPr>
            <a:endParaRPr lang="en-US" b="1" dirty="0">
              <a:solidFill>
                <a:srgbClr val="0E3F75"/>
              </a:solidFill>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2404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899FF-65B7-F22B-0260-68BAFE966F1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3A15B06-7EE7-B211-5696-ABE56D352A65}"/>
              </a:ext>
            </a:extLst>
          </p:cNvPr>
          <p:cNvSpPr txBox="1"/>
          <p:nvPr/>
        </p:nvSpPr>
        <p:spPr>
          <a:xfrm>
            <a:off x="413657" y="930880"/>
            <a:ext cx="11146971" cy="4996240"/>
          </a:xfrm>
          <a:prstGeom prst="rect">
            <a:avLst/>
          </a:prstGeom>
          <a:noFill/>
        </p:spPr>
        <p:txBody>
          <a:bodyPr wrap="square">
            <a:spAutoFit/>
          </a:bodyPr>
          <a:lstStyle/>
          <a:p>
            <a:pPr>
              <a:spcAft>
                <a:spcPts val="800"/>
              </a:spcAft>
            </a:pPr>
            <a:r>
              <a:rPr lang="en-US" sz="2400" b="1" dirty="0">
                <a:solidFill>
                  <a:srgbClr val="0E3F75"/>
                </a:solidFill>
                <a:effectLst/>
                <a:ea typeface="Times New Roman" panose="02020603050405020304" pitchFamily="18" charset="0"/>
                <a:cs typeface="Calibri" panose="020F0502020204030204" pitchFamily="34" charset="0"/>
              </a:rPr>
              <a:t>All MCO Quality Improvement Collaborative </a:t>
            </a:r>
            <a:endParaRPr lang="en-US" sz="2400" dirty="0">
              <a:solidFill>
                <a:srgbClr val="0E3F75"/>
              </a:solidFill>
              <a:effectLst/>
              <a:ea typeface="Times New Roman" panose="02020603050405020304" pitchFamily="18" charset="0"/>
            </a:endParaRPr>
          </a:p>
          <a:p>
            <a:pPr marL="0" marR="0">
              <a:spcBef>
                <a:spcPts val="0"/>
              </a:spcBef>
              <a:spcAft>
                <a:spcPts val="800"/>
              </a:spcAft>
            </a:pPr>
            <a:r>
              <a:rPr lang="en-US" sz="2000" kern="1200" dirty="0">
                <a:effectLst/>
                <a:ea typeface="MS PGothic" panose="020B0600070205080204" pitchFamily="34" charset="-128"/>
                <a:cs typeface="Arial" panose="020B0604020202020204" pitchFamily="34" charset="0"/>
              </a:rPr>
              <a:t>The All MCO Quality Improvement Collaborative represents a dynamic partnership between the Ohio Department of Medicaid (ODM) and the state’s Medicaid Managed Care Organizations (MCOs).  The goal of the collaborative is to address statewide health priorities and disparities.  By leveraging collective experiences and using proven quality improvement science methodologies, the collaborative aims to achieve measurable and sustainable improvements in Medicaid health outcomes.</a:t>
            </a:r>
          </a:p>
          <a:p>
            <a:pPr marL="0" marR="0">
              <a:spcBef>
                <a:spcPts val="0"/>
              </a:spcBef>
              <a:spcAft>
                <a:spcPts val="800"/>
              </a:spcAft>
            </a:pPr>
            <a:endParaRPr lang="en-US" sz="2000" dirty="0">
              <a:ea typeface="MS PGothic" panose="020B0600070205080204" pitchFamily="34" charset="-128"/>
              <a:cs typeface="Arial" panose="020B0604020202020204" pitchFamily="34" charset="0"/>
            </a:endParaRPr>
          </a:p>
          <a:p>
            <a:pPr marL="0" marR="0">
              <a:spcBef>
                <a:spcPts val="0"/>
              </a:spcBef>
              <a:spcAft>
                <a:spcPts val="800"/>
              </a:spcAft>
            </a:pPr>
            <a:r>
              <a:rPr lang="en-US" sz="2400" b="1" dirty="0">
                <a:solidFill>
                  <a:srgbClr val="0E3F75"/>
                </a:solidFill>
                <a:effectLst/>
                <a:ea typeface="Times New Roman" panose="02020603050405020304" pitchFamily="18" charset="0"/>
                <a:cs typeface="Calibri" panose="020F0502020204030204" pitchFamily="34" charset="0"/>
              </a:rPr>
              <a:t>Adult Focused Project:  7-Day Follow-Up after ED Visit for Substance Use Disorder &amp; 7-Day Follow-Up after ED Visit for Mental Health</a:t>
            </a:r>
            <a:endParaRPr lang="en-US" sz="2400" dirty="0">
              <a:solidFill>
                <a:srgbClr val="0E3F75"/>
              </a:solidFill>
              <a:effectLst/>
              <a:ea typeface="Times New Roman" panose="02020603050405020304" pitchFamily="18" charset="0"/>
            </a:endParaRPr>
          </a:p>
          <a:p>
            <a:pPr marL="0" marR="0"/>
            <a:r>
              <a:rPr lang="en-US" sz="2000" dirty="0">
                <a:effectLst/>
                <a:ea typeface="Times New Roman" panose="02020603050405020304" pitchFamily="18" charset="0"/>
                <a:cs typeface="Calibri" panose="020F0502020204030204" pitchFamily="34" charset="0"/>
              </a:rPr>
              <a:t>The adult focused projects focus on providing Medicaid members with timely and coordinated care after emergency room visits for substance use and mental health diagnosis, connecting them to the right treatment and resources to improve health outcomes and promote effective engagement with the systems of care.</a:t>
            </a:r>
            <a:endParaRPr lang="en-US" sz="2000" dirty="0">
              <a:effectLst/>
              <a:ea typeface="Times New Roman" panose="02020603050405020304" pitchFamily="18" charset="0"/>
            </a:endParaRPr>
          </a:p>
          <a:p>
            <a:pPr marL="0" marR="0">
              <a:spcBef>
                <a:spcPts val="0"/>
              </a:spcBef>
              <a:spcAft>
                <a:spcPts val="800"/>
              </a:spcAft>
            </a:pPr>
            <a:endParaRPr lang="en-US" sz="2000" dirty="0">
              <a:effectLst/>
              <a:ea typeface="Times New Roman" panose="02020603050405020304" pitchFamily="18" charset="0"/>
            </a:endParaRPr>
          </a:p>
        </p:txBody>
      </p:sp>
      <p:pic>
        <p:nvPicPr>
          <p:cNvPr id="3" name="Picture 2">
            <a:extLst>
              <a:ext uri="{FF2B5EF4-FFF2-40B4-BE49-F238E27FC236}">
                <a16:creationId xmlns:a16="http://schemas.microsoft.com/office/drawing/2014/main" id="{E3956B0E-4FFA-A9E5-FB15-A90331698F75}"/>
              </a:ext>
            </a:extLst>
          </p:cNvPr>
          <p:cNvPicPr>
            <a:picLocks noChangeAspect="1"/>
          </p:cNvPicPr>
          <p:nvPr/>
        </p:nvPicPr>
        <p:blipFill>
          <a:blip r:embed="rId3"/>
          <a:stretch>
            <a:fillRect/>
          </a:stretch>
        </p:blipFill>
        <p:spPr>
          <a:xfrm>
            <a:off x="1853319" y="5834352"/>
            <a:ext cx="9500646" cy="887133"/>
          </a:xfrm>
          <a:prstGeom prst="rect">
            <a:avLst/>
          </a:prstGeom>
        </p:spPr>
      </p:pic>
    </p:spTree>
    <p:extLst>
      <p:ext uri="{BB962C8B-B14F-4D97-AF65-F5344CB8AC3E}">
        <p14:creationId xmlns:p14="http://schemas.microsoft.com/office/powerpoint/2010/main" val="285391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899FF-65B7-F22B-0260-68BAFE966F1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3A15B06-7EE7-B211-5696-ABE56D352A65}"/>
              </a:ext>
            </a:extLst>
          </p:cNvPr>
          <p:cNvSpPr txBox="1"/>
          <p:nvPr/>
        </p:nvSpPr>
        <p:spPr>
          <a:xfrm>
            <a:off x="402772" y="1043731"/>
            <a:ext cx="10210799" cy="4770537"/>
          </a:xfrm>
          <a:prstGeom prst="rect">
            <a:avLst/>
          </a:prstGeom>
          <a:noFill/>
        </p:spPr>
        <p:txBody>
          <a:bodyPr wrap="square">
            <a:spAutoFit/>
          </a:bodyPr>
          <a:lstStyle/>
          <a:p>
            <a:r>
              <a:rPr lang="en-US" sz="2400" b="1" u="sng" dirty="0">
                <a:solidFill>
                  <a:srgbClr val="0E3F75"/>
                </a:solidFill>
              </a:rPr>
              <a:t>SMART 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Intervention/testing efforts are focused in the Central  &amp; Northwest Region​s:</a:t>
            </a:r>
          </a:p>
          <a:p>
            <a:endParaRPr lang="en-US" sz="2000" dirty="0"/>
          </a:p>
          <a:p>
            <a:r>
              <a:rPr lang="en-US" sz="2000" b="1" u="sng" dirty="0">
                <a:solidFill>
                  <a:srgbClr val="0E3F75"/>
                </a:solidFill>
              </a:rPr>
              <a:t>FUA Overall Smart Aim</a:t>
            </a:r>
            <a:r>
              <a:rPr lang="en-US" sz="2000" b="1" dirty="0">
                <a:solidFill>
                  <a:srgbClr val="0E3F75"/>
                </a:solidFill>
              </a:rPr>
              <a:t>:​</a:t>
            </a:r>
          </a:p>
          <a:p>
            <a:r>
              <a:rPr lang="en-US" sz="2000" dirty="0"/>
              <a:t>Increase the rate of follow-Up visits within 7 days of an ED visit for substance use for all adults on Medicaid aged 18 and older up to 39.04% by December 31, 2025. ​</a:t>
            </a:r>
          </a:p>
          <a:p>
            <a:pPr marL="628650" lvl="1" indent="-171450">
              <a:buFont typeface="Arial" panose="020B0604020202020204" pitchFamily="34" charset="0"/>
              <a:buChar char="•"/>
            </a:pPr>
            <a:r>
              <a:rPr lang="en-US" sz="2000" dirty="0"/>
              <a:t>Black Adults</a:t>
            </a:r>
          </a:p>
          <a:p>
            <a:pPr marL="628650" lvl="1" indent="-171450">
              <a:buFont typeface="Arial" panose="020B0604020202020204" pitchFamily="34" charset="0"/>
              <a:buChar char="•"/>
            </a:pPr>
            <a:r>
              <a:rPr lang="en-US" sz="2000" dirty="0"/>
              <a:t>Non-Black Adults</a:t>
            </a:r>
          </a:p>
          <a:p>
            <a:pPr marL="628650" lvl="1" indent="-171450">
              <a:buFont typeface="Arial" panose="020B0604020202020204" pitchFamily="34" charset="0"/>
              <a:buChar char="•"/>
            </a:pPr>
            <a:endParaRPr lang="en-US" sz="2000" dirty="0"/>
          </a:p>
          <a:p>
            <a:r>
              <a:rPr lang="en-US" sz="2000" b="1" u="sng" dirty="0">
                <a:solidFill>
                  <a:srgbClr val="0E3F75"/>
                </a:solidFill>
              </a:rPr>
              <a:t>EDM-A Overall Smart AIM</a:t>
            </a:r>
            <a:r>
              <a:rPr lang="en-US" sz="2000" b="1" dirty="0">
                <a:solidFill>
                  <a:srgbClr val="0E3F75"/>
                </a:solidFill>
              </a:rPr>
              <a:t>: </a:t>
            </a:r>
            <a:r>
              <a:rPr lang="en-US" sz="2000" b="1" dirty="0">
                <a:solidFill>
                  <a:srgbClr val="415974"/>
                </a:solidFill>
              </a:rPr>
              <a:t>​</a:t>
            </a:r>
          </a:p>
          <a:p>
            <a:r>
              <a:rPr lang="en-US" sz="2000" dirty="0"/>
              <a:t>Increase the rate of follow-up visits within 7 days of an ED visit for mental health for all adults on Medicaid aged 18 and older to 39.01% by December 31, 2025. ​</a:t>
            </a:r>
          </a:p>
          <a:p>
            <a:pPr marL="628650" lvl="1" indent="-171450">
              <a:buFont typeface="Arial" panose="020B0604020202020204" pitchFamily="34" charset="0"/>
              <a:buChar char="•"/>
            </a:pPr>
            <a:r>
              <a:rPr lang="en-US" sz="2000" dirty="0"/>
              <a:t>Black Adults</a:t>
            </a:r>
          </a:p>
          <a:p>
            <a:pPr marL="628650" lvl="1" indent="-171450">
              <a:buFont typeface="Arial" panose="020B0604020202020204" pitchFamily="34" charset="0"/>
              <a:buChar char="•"/>
            </a:pPr>
            <a:r>
              <a:rPr lang="en-US" sz="2000" dirty="0"/>
              <a:t>Non-Black Adults</a:t>
            </a:r>
          </a:p>
          <a:p>
            <a:pPr marL="0" marR="0">
              <a:spcBef>
                <a:spcPts val="0"/>
              </a:spcBef>
              <a:spcAft>
                <a:spcPts val="800"/>
              </a:spcAft>
            </a:pPr>
            <a:endParaRPr lang="en-US" sz="20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7660A6AD-22ED-C5A9-9A67-BE53D2E3F156}"/>
              </a:ext>
            </a:extLst>
          </p:cNvPr>
          <p:cNvSpPr txBox="1"/>
          <p:nvPr/>
        </p:nvSpPr>
        <p:spPr>
          <a:xfrm>
            <a:off x="402772" y="6031363"/>
            <a:ext cx="9987117" cy="276999"/>
          </a:xfrm>
          <a:prstGeom prst="rect">
            <a:avLst/>
          </a:prstGeom>
          <a:noFill/>
        </p:spPr>
        <p:txBody>
          <a:bodyPr wrap="square" rtlCol="0">
            <a:spAutoFit/>
          </a:bodyPr>
          <a:lstStyle/>
          <a:p>
            <a:r>
              <a:rPr lang="en-US" sz="1200" dirty="0"/>
              <a:t>*Note: SMART Aims may be adjusted through the project lifecycle based on new information.</a:t>
            </a:r>
          </a:p>
        </p:txBody>
      </p:sp>
      <p:pic>
        <p:nvPicPr>
          <p:cNvPr id="4" name="Picture 3">
            <a:extLst>
              <a:ext uri="{FF2B5EF4-FFF2-40B4-BE49-F238E27FC236}">
                <a16:creationId xmlns:a16="http://schemas.microsoft.com/office/drawing/2014/main" id="{89699F3F-8E88-CC06-A81F-52889F681FA5}"/>
              </a:ext>
            </a:extLst>
          </p:cNvPr>
          <p:cNvPicPr>
            <a:picLocks noChangeAspect="1"/>
          </p:cNvPicPr>
          <p:nvPr/>
        </p:nvPicPr>
        <p:blipFill>
          <a:blip r:embed="rId3"/>
          <a:stretch>
            <a:fillRect/>
          </a:stretch>
        </p:blipFill>
        <p:spPr>
          <a:xfrm>
            <a:off x="10138717" y="484325"/>
            <a:ext cx="1857340" cy="1944859"/>
          </a:xfrm>
          <a:prstGeom prst="rect">
            <a:avLst/>
          </a:prstGeom>
        </p:spPr>
      </p:pic>
    </p:spTree>
    <p:extLst>
      <p:ext uri="{BB962C8B-B14F-4D97-AF65-F5344CB8AC3E}">
        <p14:creationId xmlns:p14="http://schemas.microsoft.com/office/powerpoint/2010/main" val="333431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0D3E-C471-73C6-C08B-B96838AFB7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B5F43E-914F-90D3-3D92-C8E35C09A3FC}"/>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6" name="Title 3">
            <a:extLst>
              <a:ext uri="{FF2B5EF4-FFF2-40B4-BE49-F238E27FC236}">
                <a16:creationId xmlns:a16="http://schemas.microsoft.com/office/drawing/2014/main" id="{D9194115-EEBD-963B-C245-59264BBD722F}"/>
              </a:ext>
            </a:extLst>
          </p:cNvPr>
          <p:cNvSpPr txBox="1">
            <a:spLocks/>
          </p:cNvSpPr>
          <p:nvPr/>
        </p:nvSpPr>
        <p:spPr>
          <a:xfrm>
            <a:off x="273376" y="469441"/>
            <a:ext cx="8794423" cy="507831"/>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r>
              <a:rPr lang="en-US" sz="2600"/>
              <a:t>Project Populations – Central Region</a:t>
            </a:r>
          </a:p>
        </p:txBody>
      </p:sp>
      <p:graphicFrame>
        <p:nvGraphicFramePr>
          <p:cNvPr id="20" name="Table 19">
            <a:extLst>
              <a:ext uri="{FF2B5EF4-FFF2-40B4-BE49-F238E27FC236}">
                <a16:creationId xmlns:a16="http://schemas.microsoft.com/office/drawing/2014/main" id="{EFD49B04-172E-DBFB-D370-ACF92373C7A5}"/>
              </a:ext>
            </a:extLst>
          </p:cNvPr>
          <p:cNvGraphicFramePr>
            <a:graphicFrameLocks noGrp="1"/>
          </p:cNvGraphicFramePr>
          <p:nvPr/>
        </p:nvGraphicFramePr>
        <p:xfrm>
          <a:off x="618276" y="980255"/>
          <a:ext cx="10955448" cy="2047117"/>
        </p:xfrm>
        <a:graphic>
          <a:graphicData uri="http://schemas.openxmlformats.org/drawingml/2006/table">
            <a:tbl>
              <a:tblPr firstRow="1" bandRow="1">
                <a:tableStyleId>{5C22544A-7EE6-4342-B048-85BDC9FD1C3A}</a:tableStyleId>
              </a:tblPr>
              <a:tblGrid>
                <a:gridCol w="908058">
                  <a:extLst>
                    <a:ext uri="{9D8B030D-6E8A-4147-A177-3AD203B41FA5}">
                      <a16:colId xmlns:a16="http://schemas.microsoft.com/office/drawing/2014/main" val="3869099948"/>
                    </a:ext>
                  </a:extLst>
                </a:gridCol>
                <a:gridCol w="1908000">
                  <a:extLst>
                    <a:ext uri="{9D8B030D-6E8A-4147-A177-3AD203B41FA5}">
                      <a16:colId xmlns:a16="http://schemas.microsoft.com/office/drawing/2014/main" val="3071023073"/>
                    </a:ext>
                  </a:extLst>
                </a:gridCol>
                <a:gridCol w="1446299">
                  <a:extLst>
                    <a:ext uri="{9D8B030D-6E8A-4147-A177-3AD203B41FA5}">
                      <a16:colId xmlns:a16="http://schemas.microsoft.com/office/drawing/2014/main" val="3870639188"/>
                    </a:ext>
                  </a:extLst>
                </a:gridCol>
                <a:gridCol w="1215367">
                  <a:extLst>
                    <a:ext uri="{9D8B030D-6E8A-4147-A177-3AD203B41FA5}">
                      <a16:colId xmlns:a16="http://schemas.microsoft.com/office/drawing/2014/main" val="488387349"/>
                    </a:ext>
                  </a:extLst>
                </a:gridCol>
                <a:gridCol w="1369431">
                  <a:extLst>
                    <a:ext uri="{9D8B030D-6E8A-4147-A177-3AD203B41FA5}">
                      <a16:colId xmlns:a16="http://schemas.microsoft.com/office/drawing/2014/main" val="1540062464"/>
                    </a:ext>
                  </a:extLst>
                </a:gridCol>
                <a:gridCol w="1369431">
                  <a:extLst>
                    <a:ext uri="{9D8B030D-6E8A-4147-A177-3AD203B41FA5}">
                      <a16:colId xmlns:a16="http://schemas.microsoft.com/office/drawing/2014/main" val="2158019207"/>
                    </a:ext>
                  </a:extLst>
                </a:gridCol>
                <a:gridCol w="1369431">
                  <a:extLst>
                    <a:ext uri="{9D8B030D-6E8A-4147-A177-3AD203B41FA5}">
                      <a16:colId xmlns:a16="http://schemas.microsoft.com/office/drawing/2014/main" val="2643063180"/>
                    </a:ext>
                  </a:extLst>
                </a:gridCol>
                <a:gridCol w="1369431">
                  <a:extLst>
                    <a:ext uri="{9D8B030D-6E8A-4147-A177-3AD203B41FA5}">
                      <a16:colId xmlns:a16="http://schemas.microsoft.com/office/drawing/2014/main" val="3756504734"/>
                    </a:ext>
                  </a:extLst>
                </a:gridCol>
              </a:tblGrid>
              <a:tr h="692364">
                <a:tc>
                  <a:txBody>
                    <a:bodyPr/>
                    <a:lstStyle/>
                    <a:p>
                      <a:r>
                        <a:rPr lang="en-US"/>
                        <a:t>Measure</a:t>
                      </a:r>
                    </a:p>
                  </a:txBody>
                  <a:tcPr/>
                </a:tc>
                <a:tc>
                  <a:txBody>
                    <a:bodyPr/>
                    <a:lstStyle/>
                    <a:p>
                      <a:r>
                        <a:rPr lang="en-US"/>
                        <a:t>Population</a:t>
                      </a:r>
                    </a:p>
                  </a:txBody>
                  <a:tcPr/>
                </a:tc>
                <a:tc>
                  <a:txBody>
                    <a:bodyPr/>
                    <a:lstStyle/>
                    <a:p>
                      <a:r>
                        <a:rPr lang="en-US"/>
                        <a:t>Total Population Count</a:t>
                      </a:r>
                    </a:p>
                  </a:txBody>
                  <a:tcPr/>
                </a:tc>
                <a:tc>
                  <a:txBody>
                    <a:bodyPr/>
                    <a:lstStyle/>
                    <a:p>
                      <a:r>
                        <a:rPr lang="en-US"/>
                        <a:t>Initial Percentage</a:t>
                      </a:r>
                    </a:p>
                  </a:txBody>
                  <a:tcPr/>
                </a:tc>
                <a:tc>
                  <a:txBody>
                    <a:bodyPr/>
                    <a:lstStyle/>
                    <a:p>
                      <a:r>
                        <a:rPr lang="en-US"/>
                        <a:t>Goal Percentage</a:t>
                      </a:r>
                    </a:p>
                  </a:txBody>
                  <a:tcPr/>
                </a:tc>
                <a:tc>
                  <a:txBody>
                    <a:bodyPr/>
                    <a:lstStyle/>
                    <a:p>
                      <a:r>
                        <a:rPr lang="en-US"/>
                        <a:t>Initial Denominator</a:t>
                      </a:r>
                    </a:p>
                  </a:txBody>
                  <a:tcPr/>
                </a:tc>
                <a:tc>
                  <a:txBody>
                    <a:bodyPr/>
                    <a:lstStyle/>
                    <a:p>
                      <a:r>
                        <a:rPr lang="en-US"/>
                        <a:t>Goal Denominator</a:t>
                      </a:r>
                    </a:p>
                  </a:txBody>
                  <a:tcPr/>
                </a:tc>
                <a:tc>
                  <a:txBody>
                    <a:bodyPr/>
                    <a:lstStyle/>
                    <a:p>
                      <a:r>
                        <a:rPr lang="en-US"/>
                        <a:t>Member Impact*</a:t>
                      </a:r>
                    </a:p>
                  </a:txBody>
                  <a:tcPr/>
                </a:tc>
                <a:extLst>
                  <a:ext uri="{0D108BD9-81ED-4DB2-BD59-A6C34878D82A}">
                    <a16:rowId xmlns:a16="http://schemas.microsoft.com/office/drawing/2014/main" val="3700491702"/>
                  </a:ext>
                </a:extLst>
              </a:tr>
              <a:tr h="334519">
                <a:tc>
                  <a:txBody>
                    <a:bodyPr/>
                    <a:lstStyle/>
                    <a:p>
                      <a:r>
                        <a:rPr lang="en-US" sz="1400"/>
                        <a:t>FUA</a:t>
                      </a:r>
                    </a:p>
                  </a:txBody>
                  <a:tcPr/>
                </a:tc>
                <a:tc>
                  <a:txBody>
                    <a:bodyPr/>
                    <a:lstStyle/>
                    <a:p>
                      <a:r>
                        <a:rPr lang="en-US" sz="1400"/>
                        <a:t>Black Members</a:t>
                      </a:r>
                    </a:p>
                  </a:txBody>
                  <a:tcPr/>
                </a:tc>
                <a:tc>
                  <a:txBody>
                    <a:bodyPr/>
                    <a:lstStyle/>
                    <a:p>
                      <a:r>
                        <a:rPr lang="en-US" sz="1400"/>
                        <a:t>1270</a:t>
                      </a:r>
                    </a:p>
                  </a:txBody>
                  <a:tcPr/>
                </a:tc>
                <a:tc>
                  <a:txBody>
                    <a:bodyPr/>
                    <a:lstStyle/>
                    <a:p>
                      <a:r>
                        <a:rPr lang="en-US" sz="1400"/>
                        <a:t>23.35%</a:t>
                      </a:r>
                    </a:p>
                  </a:txBody>
                  <a:tcPr/>
                </a:tc>
                <a:tc>
                  <a:txBody>
                    <a:bodyPr/>
                    <a:lstStyle/>
                    <a:p>
                      <a:r>
                        <a:rPr lang="en-US" sz="1400"/>
                        <a:t>39.04%</a:t>
                      </a:r>
                    </a:p>
                  </a:txBody>
                  <a:tcPr/>
                </a:tc>
                <a:tc>
                  <a:txBody>
                    <a:bodyPr/>
                    <a:lstStyle/>
                    <a:p>
                      <a:r>
                        <a:rPr lang="en-US" sz="1400"/>
                        <a:t>297</a:t>
                      </a:r>
                    </a:p>
                  </a:txBody>
                  <a:tcPr/>
                </a:tc>
                <a:tc>
                  <a:txBody>
                    <a:bodyPr/>
                    <a:lstStyle/>
                    <a:p>
                      <a:r>
                        <a:rPr lang="en-US" sz="1400"/>
                        <a:t>496</a:t>
                      </a:r>
                    </a:p>
                  </a:txBody>
                  <a:tcPr/>
                </a:tc>
                <a:tc>
                  <a:txBody>
                    <a:bodyPr/>
                    <a:lstStyle/>
                    <a:p>
                      <a:r>
                        <a:rPr lang="en-US" sz="1400"/>
                        <a:t>199 Members</a:t>
                      </a:r>
                    </a:p>
                  </a:txBody>
                  <a:tcPr/>
                </a:tc>
                <a:extLst>
                  <a:ext uri="{0D108BD9-81ED-4DB2-BD59-A6C34878D82A}">
                    <a16:rowId xmlns:a16="http://schemas.microsoft.com/office/drawing/2014/main" val="807323011"/>
                  </a:ext>
                </a:extLst>
              </a:tr>
              <a:tr h="334519">
                <a:tc>
                  <a:txBody>
                    <a:bodyPr/>
                    <a:lstStyle/>
                    <a:p>
                      <a:r>
                        <a:rPr lang="en-US" sz="1400"/>
                        <a:t>FUA</a:t>
                      </a:r>
                    </a:p>
                  </a:txBody>
                  <a:tcPr/>
                </a:tc>
                <a:tc>
                  <a:txBody>
                    <a:bodyPr/>
                    <a:lstStyle/>
                    <a:p>
                      <a:r>
                        <a:rPr lang="en-US" sz="1400"/>
                        <a:t>Non-black Members</a:t>
                      </a:r>
                    </a:p>
                  </a:txBody>
                  <a:tcPr/>
                </a:tc>
                <a:tc>
                  <a:txBody>
                    <a:bodyPr/>
                    <a:lstStyle/>
                    <a:p>
                      <a:r>
                        <a:rPr lang="en-US" sz="1400"/>
                        <a:t>2937</a:t>
                      </a:r>
                    </a:p>
                  </a:txBody>
                  <a:tcPr/>
                </a:tc>
                <a:tc>
                  <a:txBody>
                    <a:bodyPr/>
                    <a:lstStyle/>
                    <a:p>
                      <a:r>
                        <a:rPr lang="en-US" sz="1400"/>
                        <a:t>32.21%</a:t>
                      </a:r>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400"/>
                        <a:t>39.04%</a:t>
                      </a:r>
                    </a:p>
                  </a:txBody>
                  <a:tcPr/>
                </a:tc>
                <a:tc>
                  <a:txBody>
                    <a:bodyPr/>
                    <a:lstStyle/>
                    <a:p>
                      <a:r>
                        <a:rPr lang="en-US" sz="1400"/>
                        <a:t>946</a:t>
                      </a:r>
                    </a:p>
                  </a:txBody>
                  <a:tcPr/>
                </a:tc>
                <a:tc>
                  <a:txBody>
                    <a:bodyPr/>
                    <a:lstStyle/>
                    <a:p>
                      <a:r>
                        <a:rPr lang="en-US" sz="1400"/>
                        <a:t>1147</a:t>
                      </a:r>
                    </a:p>
                  </a:txBody>
                  <a:tcPr/>
                </a:tc>
                <a:tc>
                  <a:txBody>
                    <a:bodyPr/>
                    <a:lstStyle/>
                    <a:p>
                      <a:r>
                        <a:rPr lang="en-US" sz="1400"/>
                        <a:t>201 Members</a:t>
                      </a:r>
                    </a:p>
                  </a:txBody>
                  <a:tcPr/>
                </a:tc>
                <a:extLst>
                  <a:ext uri="{0D108BD9-81ED-4DB2-BD59-A6C34878D82A}">
                    <a16:rowId xmlns:a16="http://schemas.microsoft.com/office/drawing/2014/main" val="2402021866"/>
                  </a:ext>
                </a:extLst>
              </a:tr>
              <a:tr h="334519">
                <a:tc>
                  <a:txBody>
                    <a:bodyPr/>
                    <a:lstStyle/>
                    <a:p>
                      <a:r>
                        <a:rPr lang="en-US" sz="1400"/>
                        <a:t>EDM-A</a:t>
                      </a:r>
                    </a:p>
                  </a:txBody>
                  <a:tcPr/>
                </a:tc>
                <a:tc>
                  <a:txBody>
                    <a:bodyPr/>
                    <a:lstStyle/>
                    <a:p>
                      <a:r>
                        <a:rPr lang="en-US" sz="1400"/>
                        <a:t>Black Members</a:t>
                      </a:r>
                    </a:p>
                  </a:txBody>
                  <a:tcPr/>
                </a:tc>
                <a:tc>
                  <a:txBody>
                    <a:bodyPr/>
                    <a:lstStyle/>
                    <a:p>
                      <a:r>
                        <a:rPr lang="en-US" sz="1400"/>
                        <a:t>1412</a:t>
                      </a:r>
                    </a:p>
                  </a:txBody>
                  <a:tcPr/>
                </a:tc>
                <a:tc>
                  <a:txBody>
                    <a:bodyPr/>
                    <a:lstStyle/>
                    <a:p>
                      <a:r>
                        <a:rPr lang="en-US" sz="1400"/>
                        <a:t>30.42%</a:t>
                      </a:r>
                    </a:p>
                  </a:txBody>
                  <a:tcPr/>
                </a:tc>
                <a:tc>
                  <a:txBody>
                    <a:bodyPr/>
                    <a:lstStyle/>
                    <a:p>
                      <a:r>
                        <a:rPr lang="en-US" sz="1400" dirty="0"/>
                        <a:t>39.01%</a:t>
                      </a:r>
                    </a:p>
                  </a:txBody>
                  <a:tcPr/>
                </a:tc>
                <a:tc>
                  <a:txBody>
                    <a:bodyPr/>
                    <a:lstStyle/>
                    <a:p>
                      <a:r>
                        <a:rPr lang="en-US" sz="1400"/>
                        <a:t>430</a:t>
                      </a:r>
                    </a:p>
                  </a:txBody>
                  <a:tcPr/>
                </a:tc>
                <a:tc>
                  <a:txBody>
                    <a:bodyPr/>
                    <a:lstStyle/>
                    <a:p>
                      <a:r>
                        <a:rPr lang="en-US" sz="1400"/>
                        <a:t>570</a:t>
                      </a:r>
                    </a:p>
                  </a:txBody>
                  <a:tcPr/>
                </a:tc>
                <a:tc>
                  <a:txBody>
                    <a:bodyPr/>
                    <a:lstStyle/>
                    <a:p>
                      <a:r>
                        <a:rPr lang="en-US" sz="1400"/>
                        <a:t>140 Members</a:t>
                      </a:r>
                    </a:p>
                  </a:txBody>
                  <a:tcPr/>
                </a:tc>
                <a:extLst>
                  <a:ext uri="{0D108BD9-81ED-4DB2-BD59-A6C34878D82A}">
                    <a16:rowId xmlns:a16="http://schemas.microsoft.com/office/drawing/2014/main" val="4149733830"/>
                  </a:ext>
                </a:extLst>
              </a:tr>
              <a:tr h="334519">
                <a:tc>
                  <a:txBody>
                    <a:bodyPr/>
                    <a:lstStyle/>
                    <a:p>
                      <a:r>
                        <a:rPr lang="en-US" sz="1400"/>
                        <a:t>EDM-A</a:t>
                      </a:r>
                    </a:p>
                  </a:txBody>
                  <a:tcPr/>
                </a:tc>
                <a:tc>
                  <a:txBody>
                    <a:bodyPr/>
                    <a:lstStyle/>
                    <a:p>
                      <a:r>
                        <a:rPr lang="en-US" sz="1400"/>
                        <a:t>Non-black Members</a:t>
                      </a:r>
                    </a:p>
                  </a:txBody>
                  <a:tcPr/>
                </a:tc>
                <a:tc>
                  <a:txBody>
                    <a:bodyPr/>
                    <a:lstStyle/>
                    <a:p>
                      <a:r>
                        <a:rPr lang="en-US" sz="1400"/>
                        <a:t>3454</a:t>
                      </a:r>
                    </a:p>
                  </a:txBody>
                  <a:tcPr/>
                </a:tc>
                <a:tc>
                  <a:txBody>
                    <a:bodyPr/>
                    <a:lstStyle/>
                    <a:p>
                      <a:r>
                        <a:rPr lang="en-US" sz="1400"/>
                        <a:t>35.58%</a:t>
                      </a:r>
                    </a:p>
                  </a:txBody>
                  <a:tcPr/>
                </a:tc>
                <a:tc>
                  <a:txBody>
                    <a:bodyPr/>
                    <a:lstStyle/>
                    <a:p>
                      <a:r>
                        <a:rPr lang="en-US" sz="1400"/>
                        <a:t>39.01%</a:t>
                      </a:r>
                    </a:p>
                  </a:txBody>
                  <a:tcPr/>
                </a:tc>
                <a:tc>
                  <a:txBody>
                    <a:bodyPr/>
                    <a:lstStyle/>
                    <a:p>
                      <a:r>
                        <a:rPr lang="en-US" sz="1400"/>
                        <a:t>1229</a:t>
                      </a:r>
                    </a:p>
                  </a:txBody>
                  <a:tcPr/>
                </a:tc>
                <a:tc>
                  <a:txBody>
                    <a:bodyPr/>
                    <a:lstStyle/>
                    <a:p>
                      <a:r>
                        <a:rPr lang="en-US" sz="1400"/>
                        <a:t>1394</a:t>
                      </a:r>
                    </a:p>
                  </a:txBody>
                  <a:tcPr/>
                </a:tc>
                <a:tc>
                  <a:txBody>
                    <a:bodyPr/>
                    <a:lstStyle/>
                    <a:p>
                      <a:r>
                        <a:rPr lang="en-US" sz="1400" dirty="0"/>
                        <a:t>165 Members</a:t>
                      </a:r>
                    </a:p>
                  </a:txBody>
                  <a:tcPr/>
                </a:tc>
                <a:extLst>
                  <a:ext uri="{0D108BD9-81ED-4DB2-BD59-A6C34878D82A}">
                    <a16:rowId xmlns:a16="http://schemas.microsoft.com/office/drawing/2014/main" val="3153435"/>
                  </a:ext>
                </a:extLst>
              </a:tr>
            </a:tbl>
          </a:graphicData>
        </a:graphic>
      </p:graphicFrame>
      <p:pic>
        <p:nvPicPr>
          <p:cNvPr id="40" name="Picture 39">
            <a:extLst>
              <a:ext uri="{FF2B5EF4-FFF2-40B4-BE49-F238E27FC236}">
                <a16:creationId xmlns:a16="http://schemas.microsoft.com/office/drawing/2014/main" id="{915BB4A6-4791-474D-5F92-F03D3C4A1C1D}"/>
              </a:ext>
            </a:extLst>
          </p:cNvPr>
          <p:cNvPicPr>
            <a:picLocks noChangeAspect="1"/>
          </p:cNvPicPr>
          <p:nvPr/>
        </p:nvPicPr>
        <p:blipFill>
          <a:blip r:embed="rId3"/>
          <a:stretch>
            <a:fillRect/>
          </a:stretch>
        </p:blipFill>
        <p:spPr>
          <a:xfrm>
            <a:off x="190842" y="3108316"/>
            <a:ext cx="5654787" cy="3161747"/>
          </a:xfrm>
          <a:prstGeom prst="rect">
            <a:avLst/>
          </a:prstGeom>
        </p:spPr>
      </p:pic>
      <p:sp>
        <p:nvSpPr>
          <p:cNvPr id="3" name="TextBox 2">
            <a:extLst>
              <a:ext uri="{FF2B5EF4-FFF2-40B4-BE49-F238E27FC236}">
                <a16:creationId xmlns:a16="http://schemas.microsoft.com/office/drawing/2014/main" id="{7B1CDF21-59C7-57A7-FD9C-B83936E482EB}"/>
              </a:ext>
            </a:extLst>
          </p:cNvPr>
          <p:cNvSpPr txBox="1"/>
          <p:nvPr/>
        </p:nvSpPr>
        <p:spPr>
          <a:xfrm>
            <a:off x="7402286" y="6456881"/>
            <a:ext cx="4278086" cy="246221"/>
          </a:xfrm>
          <a:prstGeom prst="rect">
            <a:avLst/>
          </a:prstGeom>
          <a:noFill/>
        </p:spPr>
        <p:txBody>
          <a:bodyPr wrap="square" rtlCol="0">
            <a:spAutoFit/>
          </a:bodyPr>
          <a:lstStyle/>
          <a:p>
            <a:r>
              <a:rPr lang="en-US" sz="1000">
                <a:effectLst/>
                <a:ea typeface="Aptos" panose="020B0004020202020204" pitchFamily="34" charset="0"/>
                <a:cs typeface="Aptos" panose="020B0004020202020204" pitchFamily="34" charset="0"/>
              </a:rPr>
              <a:t>*Member Impact = # of members needed to improve to the defined goal </a:t>
            </a:r>
            <a:endParaRPr lang="en-US" sz="1000"/>
          </a:p>
        </p:txBody>
      </p:sp>
      <p:pic>
        <p:nvPicPr>
          <p:cNvPr id="8" name="Picture 7">
            <a:extLst>
              <a:ext uri="{FF2B5EF4-FFF2-40B4-BE49-F238E27FC236}">
                <a16:creationId xmlns:a16="http://schemas.microsoft.com/office/drawing/2014/main" id="{C2714795-15ED-5E58-A41B-992115FDC9DC}"/>
              </a:ext>
            </a:extLst>
          </p:cNvPr>
          <p:cNvPicPr>
            <a:picLocks noChangeAspect="1"/>
          </p:cNvPicPr>
          <p:nvPr/>
        </p:nvPicPr>
        <p:blipFill>
          <a:blip r:embed="rId4"/>
          <a:stretch>
            <a:fillRect/>
          </a:stretch>
        </p:blipFill>
        <p:spPr>
          <a:xfrm>
            <a:off x="6096000" y="3066478"/>
            <a:ext cx="5873185" cy="3239621"/>
          </a:xfrm>
          <a:prstGeom prst="rect">
            <a:avLst/>
          </a:prstGeom>
        </p:spPr>
      </p:pic>
    </p:spTree>
    <p:extLst>
      <p:ext uri="{BB962C8B-B14F-4D97-AF65-F5344CB8AC3E}">
        <p14:creationId xmlns:p14="http://schemas.microsoft.com/office/powerpoint/2010/main" val="138364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C4C7-2AF4-6513-413D-679E281372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B6052-BAF5-9CDE-4B10-5291459DE322}"/>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6" name="Title 3">
            <a:extLst>
              <a:ext uri="{FF2B5EF4-FFF2-40B4-BE49-F238E27FC236}">
                <a16:creationId xmlns:a16="http://schemas.microsoft.com/office/drawing/2014/main" id="{DE2F4A7E-F622-33CC-C74B-2128A6EA08A9}"/>
              </a:ext>
            </a:extLst>
          </p:cNvPr>
          <p:cNvSpPr txBox="1">
            <a:spLocks/>
          </p:cNvSpPr>
          <p:nvPr/>
        </p:nvSpPr>
        <p:spPr>
          <a:xfrm>
            <a:off x="273377" y="469441"/>
            <a:ext cx="10503480" cy="507831"/>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r>
              <a:rPr lang="en-US" sz="2600"/>
              <a:t>Project Populations – NW Region</a:t>
            </a:r>
          </a:p>
        </p:txBody>
      </p:sp>
      <p:graphicFrame>
        <p:nvGraphicFramePr>
          <p:cNvPr id="3" name="Table 2">
            <a:extLst>
              <a:ext uri="{FF2B5EF4-FFF2-40B4-BE49-F238E27FC236}">
                <a16:creationId xmlns:a16="http://schemas.microsoft.com/office/drawing/2014/main" id="{1D541C87-6948-B9EC-79A1-18C0F4C774D6}"/>
              </a:ext>
            </a:extLst>
          </p:cNvPr>
          <p:cNvGraphicFramePr>
            <a:graphicFrameLocks noGrp="1"/>
          </p:cNvGraphicFramePr>
          <p:nvPr/>
        </p:nvGraphicFramePr>
        <p:xfrm>
          <a:off x="527780" y="984956"/>
          <a:ext cx="11136440" cy="2033286"/>
        </p:xfrm>
        <a:graphic>
          <a:graphicData uri="http://schemas.openxmlformats.org/drawingml/2006/table">
            <a:tbl>
              <a:tblPr firstRow="1" bandRow="1">
                <a:tableStyleId>{5C22544A-7EE6-4342-B048-85BDC9FD1C3A}</a:tableStyleId>
              </a:tblPr>
              <a:tblGrid>
                <a:gridCol w="923060">
                  <a:extLst>
                    <a:ext uri="{9D8B030D-6E8A-4147-A177-3AD203B41FA5}">
                      <a16:colId xmlns:a16="http://schemas.microsoft.com/office/drawing/2014/main" val="3869099948"/>
                    </a:ext>
                  </a:extLst>
                </a:gridCol>
                <a:gridCol w="1939521">
                  <a:extLst>
                    <a:ext uri="{9D8B030D-6E8A-4147-A177-3AD203B41FA5}">
                      <a16:colId xmlns:a16="http://schemas.microsoft.com/office/drawing/2014/main" val="3071023073"/>
                    </a:ext>
                  </a:extLst>
                </a:gridCol>
                <a:gridCol w="1470193">
                  <a:extLst>
                    <a:ext uri="{9D8B030D-6E8A-4147-A177-3AD203B41FA5}">
                      <a16:colId xmlns:a16="http://schemas.microsoft.com/office/drawing/2014/main" val="3870639188"/>
                    </a:ext>
                  </a:extLst>
                </a:gridCol>
                <a:gridCol w="1235446">
                  <a:extLst>
                    <a:ext uri="{9D8B030D-6E8A-4147-A177-3AD203B41FA5}">
                      <a16:colId xmlns:a16="http://schemas.microsoft.com/office/drawing/2014/main" val="488387349"/>
                    </a:ext>
                  </a:extLst>
                </a:gridCol>
                <a:gridCol w="1392055">
                  <a:extLst>
                    <a:ext uri="{9D8B030D-6E8A-4147-A177-3AD203B41FA5}">
                      <a16:colId xmlns:a16="http://schemas.microsoft.com/office/drawing/2014/main" val="1540062464"/>
                    </a:ext>
                  </a:extLst>
                </a:gridCol>
                <a:gridCol w="1392055">
                  <a:extLst>
                    <a:ext uri="{9D8B030D-6E8A-4147-A177-3AD203B41FA5}">
                      <a16:colId xmlns:a16="http://schemas.microsoft.com/office/drawing/2014/main" val="2158019207"/>
                    </a:ext>
                  </a:extLst>
                </a:gridCol>
                <a:gridCol w="1392055">
                  <a:extLst>
                    <a:ext uri="{9D8B030D-6E8A-4147-A177-3AD203B41FA5}">
                      <a16:colId xmlns:a16="http://schemas.microsoft.com/office/drawing/2014/main" val="2643063180"/>
                    </a:ext>
                  </a:extLst>
                </a:gridCol>
                <a:gridCol w="1392055">
                  <a:extLst>
                    <a:ext uri="{9D8B030D-6E8A-4147-A177-3AD203B41FA5}">
                      <a16:colId xmlns:a16="http://schemas.microsoft.com/office/drawing/2014/main" val="3756504734"/>
                    </a:ext>
                  </a:extLst>
                </a:gridCol>
              </a:tblGrid>
              <a:tr h="693334">
                <a:tc>
                  <a:txBody>
                    <a:bodyPr/>
                    <a:lstStyle/>
                    <a:p>
                      <a:r>
                        <a:rPr lang="en-US"/>
                        <a:t>Measure</a:t>
                      </a:r>
                    </a:p>
                  </a:txBody>
                  <a:tcPr/>
                </a:tc>
                <a:tc>
                  <a:txBody>
                    <a:bodyPr/>
                    <a:lstStyle/>
                    <a:p>
                      <a:r>
                        <a:rPr lang="en-US"/>
                        <a:t>Population</a:t>
                      </a:r>
                    </a:p>
                  </a:txBody>
                  <a:tcPr/>
                </a:tc>
                <a:tc>
                  <a:txBody>
                    <a:bodyPr/>
                    <a:lstStyle/>
                    <a:p>
                      <a:r>
                        <a:rPr lang="en-US"/>
                        <a:t>Total Population Count</a:t>
                      </a:r>
                    </a:p>
                  </a:txBody>
                  <a:tcPr/>
                </a:tc>
                <a:tc>
                  <a:txBody>
                    <a:bodyPr/>
                    <a:lstStyle/>
                    <a:p>
                      <a:r>
                        <a:rPr lang="en-US"/>
                        <a:t>Initial Percentage</a:t>
                      </a:r>
                    </a:p>
                  </a:txBody>
                  <a:tcPr/>
                </a:tc>
                <a:tc>
                  <a:txBody>
                    <a:bodyPr/>
                    <a:lstStyle/>
                    <a:p>
                      <a:r>
                        <a:rPr lang="en-US"/>
                        <a:t>Goal Percentage</a:t>
                      </a:r>
                    </a:p>
                  </a:txBody>
                  <a:tcPr/>
                </a:tc>
                <a:tc>
                  <a:txBody>
                    <a:bodyPr/>
                    <a:lstStyle/>
                    <a:p>
                      <a:r>
                        <a:rPr lang="en-US"/>
                        <a:t>Initial Denominator</a:t>
                      </a:r>
                    </a:p>
                  </a:txBody>
                  <a:tcPr/>
                </a:tc>
                <a:tc>
                  <a:txBody>
                    <a:bodyPr/>
                    <a:lstStyle/>
                    <a:p>
                      <a:r>
                        <a:rPr lang="en-US"/>
                        <a:t>Goal Denominator</a:t>
                      </a:r>
                    </a:p>
                  </a:txBody>
                  <a:tcPr/>
                </a:tc>
                <a:tc>
                  <a:txBody>
                    <a:bodyPr/>
                    <a:lstStyle/>
                    <a:p>
                      <a:r>
                        <a:rPr lang="en-US"/>
                        <a:t>Member Impact*</a:t>
                      </a:r>
                    </a:p>
                  </a:txBody>
                  <a:tcPr/>
                </a:tc>
                <a:extLst>
                  <a:ext uri="{0D108BD9-81ED-4DB2-BD59-A6C34878D82A}">
                    <a16:rowId xmlns:a16="http://schemas.microsoft.com/office/drawing/2014/main" val="3700491702"/>
                  </a:ext>
                </a:extLst>
              </a:tr>
              <a:tr h="334988">
                <a:tc>
                  <a:txBody>
                    <a:bodyPr/>
                    <a:lstStyle/>
                    <a:p>
                      <a:r>
                        <a:rPr lang="en-US" sz="1400"/>
                        <a:t>FUA</a:t>
                      </a:r>
                    </a:p>
                  </a:txBody>
                  <a:tcPr/>
                </a:tc>
                <a:tc>
                  <a:txBody>
                    <a:bodyPr/>
                    <a:lstStyle/>
                    <a:p>
                      <a:r>
                        <a:rPr lang="en-US" sz="1400"/>
                        <a:t>Black Members</a:t>
                      </a:r>
                    </a:p>
                  </a:txBody>
                  <a:tcPr/>
                </a:tc>
                <a:tc>
                  <a:txBody>
                    <a:bodyPr/>
                    <a:lstStyle/>
                    <a:p>
                      <a:r>
                        <a:rPr lang="en-US" sz="1400"/>
                        <a:t>341</a:t>
                      </a:r>
                    </a:p>
                  </a:txBody>
                  <a:tcPr/>
                </a:tc>
                <a:tc>
                  <a:txBody>
                    <a:bodyPr/>
                    <a:lstStyle/>
                    <a:p>
                      <a:r>
                        <a:rPr lang="en-US" sz="1400"/>
                        <a:t>19.71%</a:t>
                      </a:r>
                    </a:p>
                  </a:txBody>
                  <a:tcPr/>
                </a:tc>
                <a:tc>
                  <a:txBody>
                    <a:bodyPr/>
                    <a:lstStyle/>
                    <a:p>
                      <a:r>
                        <a:rPr lang="en-US" sz="1400"/>
                        <a:t>39.04%</a:t>
                      </a:r>
                    </a:p>
                  </a:txBody>
                  <a:tcPr/>
                </a:tc>
                <a:tc>
                  <a:txBody>
                    <a:bodyPr/>
                    <a:lstStyle/>
                    <a:p>
                      <a:r>
                        <a:rPr lang="en-US" sz="1400"/>
                        <a:t>67</a:t>
                      </a:r>
                    </a:p>
                  </a:txBody>
                  <a:tcPr/>
                </a:tc>
                <a:tc>
                  <a:txBody>
                    <a:bodyPr/>
                    <a:lstStyle/>
                    <a:p>
                      <a:r>
                        <a:rPr lang="en-US" sz="1400"/>
                        <a:t>133</a:t>
                      </a:r>
                    </a:p>
                  </a:txBody>
                  <a:tcPr/>
                </a:tc>
                <a:tc>
                  <a:txBody>
                    <a:bodyPr/>
                    <a:lstStyle/>
                    <a:p>
                      <a:r>
                        <a:rPr lang="en-US" sz="1400"/>
                        <a:t>66 Members</a:t>
                      </a:r>
                    </a:p>
                  </a:txBody>
                  <a:tcPr/>
                </a:tc>
                <a:extLst>
                  <a:ext uri="{0D108BD9-81ED-4DB2-BD59-A6C34878D82A}">
                    <a16:rowId xmlns:a16="http://schemas.microsoft.com/office/drawing/2014/main" val="807323011"/>
                  </a:ext>
                </a:extLst>
              </a:tr>
              <a:tr h="334988">
                <a:tc>
                  <a:txBody>
                    <a:bodyPr/>
                    <a:lstStyle/>
                    <a:p>
                      <a:r>
                        <a:rPr lang="en-US" sz="1400"/>
                        <a:t>FUA</a:t>
                      </a:r>
                    </a:p>
                  </a:txBody>
                  <a:tcPr/>
                </a:tc>
                <a:tc>
                  <a:txBody>
                    <a:bodyPr/>
                    <a:lstStyle/>
                    <a:p>
                      <a:r>
                        <a:rPr lang="en-US" sz="1400"/>
                        <a:t>Non-black Members</a:t>
                      </a:r>
                    </a:p>
                  </a:txBody>
                  <a:tcPr/>
                </a:tc>
                <a:tc>
                  <a:txBody>
                    <a:bodyPr/>
                    <a:lstStyle/>
                    <a:p>
                      <a:r>
                        <a:rPr lang="en-US" sz="1400"/>
                        <a:t>1394</a:t>
                      </a:r>
                    </a:p>
                  </a:txBody>
                  <a:tcPr/>
                </a:tc>
                <a:tc>
                  <a:txBody>
                    <a:bodyPr/>
                    <a:lstStyle/>
                    <a:p>
                      <a:r>
                        <a:rPr lang="en-US" sz="1400"/>
                        <a:t>31.24%</a:t>
                      </a:r>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400"/>
                        <a:t>39.04%</a:t>
                      </a:r>
                    </a:p>
                  </a:txBody>
                  <a:tcPr/>
                </a:tc>
                <a:tc>
                  <a:txBody>
                    <a:bodyPr/>
                    <a:lstStyle/>
                    <a:p>
                      <a:r>
                        <a:rPr lang="en-US" sz="1400"/>
                        <a:t>436</a:t>
                      </a:r>
                    </a:p>
                  </a:txBody>
                  <a:tcPr/>
                </a:tc>
                <a:tc>
                  <a:txBody>
                    <a:bodyPr/>
                    <a:lstStyle/>
                    <a:p>
                      <a:r>
                        <a:rPr lang="en-US" sz="1400"/>
                        <a:t>544</a:t>
                      </a:r>
                    </a:p>
                  </a:txBody>
                  <a:tcPr/>
                </a:tc>
                <a:tc>
                  <a:txBody>
                    <a:bodyPr/>
                    <a:lstStyle/>
                    <a:p>
                      <a:r>
                        <a:rPr lang="en-US" sz="1400"/>
                        <a:t>108 Members</a:t>
                      </a:r>
                    </a:p>
                  </a:txBody>
                  <a:tcPr/>
                </a:tc>
                <a:extLst>
                  <a:ext uri="{0D108BD9-81ED-4DB2-BD59-A6C34878D82A}">
                    <a16:rowId xmlns:a16="http://schemas.microsoft.com/office/drawing/2014/main" val="2402021866"/>
                  </a:ext>
                </a:extLst>
              </a:tr>
              <a:tr h="334988">
                <a:tc>
                  <a:txBody>
                    <a:bodyPr/>
                    <a:lstStyle/>
                    <a:p>
                      <a:r>
                        <a:rPr lang="en-US" sz="1400"/>
                        <a:t>EDM-A</a:t>
                      </a:r>
                    </a:p>
                  </a:txBody>
                  <a:tcPr/>
                </a:tc>
                <a:tc>
                  <a:txBody>
                    <a:bodyPr/>
                    <a:lstStyle/>
                    <a:p>
                      <a:r>
                        <a:rPr lang="en-US" sz="1400"/>
                        <a:t>Black Members</a:t>
                      </a:r>
                    </a:p>
                  </a:txBody>
                  <a:tcPr/>
                </a:tc>
                <a:tc>
                  <a:txBody>
                    <a:bodyPr/>
                    <a:lstStyle/>
                    <a:p>
                      <a:r>
                        <a:rPr lang="en-US" sz="1400"/>
                        <a:t>688</a:t>
                      </a:r>
                    </a:p>
                  </a:txBody>
                  <a:tcPr/>
                </a:tc>
                <a:tc>
                  <a:txBody>
                    <a:bodyPr/>
                    <a:lstStyle/>
                    <a:p>
                      <a:r>
                        <a:rPr lang="en-US" sz="1400"/>
                        <a:t>36.00%</a:t>
                      </a:r>
                    </a:p>
                  </a:txBody>
                  <a:tcPr/>
                </a:tc>
                <a:tc>
                  <a:txBody>
                    <a:bodyPr/>
                    <a:lstStyle/>
                    <a:p>
                      <a:r>
                        <a:rPr lang="en-US" sz="1400" dirty="0"/>
                        <a:t>39.01%</a:t>
                      </a:r>
                    </a:p>
                  </a:txBody>
                  <a:tcPr/>
                </a:tc>
                <a:tc>
                  <a:txBody>
                    <a:bodyPr/>
                    <a:lstStyle/>
                    <a:p>
                      <a:r>
                        <a:rPr lang="en-US" sz="1400"/>
                        <a:t>248</a:t>
                      </a:r>
                    </a:p>
                  </a:txBody>
                  <a:tcPr/>
                </a:tc>
                <a:tc>
                  <a:txBody>
                    <a:bodyPr/>
                    <a:lstStyle/>
                    <a:p>
                      <a:r>
                        <a:rPr lang="en-US" sz="1400"/>
                        <a:t>278</a:t>
                      </a:r>
                    </a:p>
                  </a:txBody>
                  <a:tcPr/>
                </a:tc>
                <a:tc>
                  <a:txBody>
                    <a:bodyPr/>
                    <a:lstStyle/>
                    <a:p>
                      <a:r>
                        <a:rPr lang="en-US" sz="1400"/>
                        <a:t>30 Members</a:t>
                      </a:r>
                    </a:p>
                  </a:txBody>
                  <a:tcPr/>
                </a:tc>
                <a:extLst>
                  <a:ext uri="{0D108BD9-81ED-4DB2-BD59-A6C34878D82A}">
                    <a16:rowId xmlns:a16="http://schemas.microsoft.com/office/drawing/2014/main" val="4149733830"/>
                  </a:ext>
                </a:extLst>
              </a:tr>
              <a:tr h="334988">
                <a:tc>
                  <a:txBody>
                    <a:bodyPr/>
                    <a:lstStyle/>
                    <a:p>
                      <a:r>
                        <a:rPr lang="en-US" sz="1400"/>
                        <a:t>EDM-A</a:t>
                      </a:r>
                    </a:p>
                  </a:txBody>
                  <a:tcPr/>
                </a:tc>
                <a:tc>
                  <a:txBody>
                    <a:bodyPr/>
                    <a:lstStyle/>
                    <a:p>
                      <a:r>
                        <a:rPr lang="en-US" sz="1400"/>
                        <a:t>Non-black Members</a:t>
                      </a:r>
                    </a:p>
                  </a:txBody>
                  <a:tcPr/>
                </a:tc>
                <a:tc>
                  <a:txBody>
                    <a:bodyPr/>
                    <a:lstStyle/>
                    <a:p>
                      <a:r>
                        <a:rPr lang="en-US" sz="1400"/>
                        <a:t>2757</a:t>
                      </a:r>
                    </a:p>
                  </a:txBody>
                  <a:tcPr/>
                </a:tc>
                <a:tc>
                  <a:txBody>
                    <a:bodyPr/>
                    <a:lstStyle/>
                    <a:p>
                      <a:r>
                        <a:rPr lang="en-US" sz="1400"/>
                        <a:t>36.34%</a:t>
                      </a:r>
                    </a:p>
                  </a:txBody>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US" sz="1400"/>
                        <a:t>39.01%</a:t>
                      </a:r>
                    </a:p>
                  </a:txBody>
                  <a:tcPr/>
                </a:tc>
                <a:tc>
                  <a:txBody>
                    <a:bodyPr/>
                    <a:lstStyle/>
                    <a:p>
                      <a:r>
                        <a:rPr lang="en-US" sz="1400"/>
                        <a:t>1002</a:t>
                      </a:r>
                    </a:p>
                  </a:txBody>
                  <a:tcPr/>
                </a:tc>
                <a:tc>
                  <a:txBody>
                    <a:bodyPr/>
                    <a:lstStyle/>
                    <a:p>
                      <a:r>
                        <a:rPr lang="en-US" sz="1400"/>
                        <a:t>1113</a:t>
                      </a:r>
                    </a:p>
                  </a:txBody>
                  <a:tcPr/>
                </a:tc>
                <a:tc>
                  <a:txBody>
                    <a:bodyPr/>
                    <a:lstStyle/>
                    <a:p>
                      <a:r>
                        <a:rPr lang="en-US" sz="1400" dirty="0"/>
                        <a:t>111 Members</a:t>
                      </a:r>
                    </a:p>
                  </a:txBody>
                  <a:tcPr/>
                </a:tc>
                <a:extLst>
                  <a:ext uri="{0D108BD9-81ED-4DB2-BD59-A6C34878D82A}">
                    <a16:rowId xmlns:a16="http://schemas.microsoft.com/office/drawing/2014/main" val="3153435"/>
                  </a:ext>
                </a:extLst>
              </a:tr>
            </a:tbl>
          </a:graphicData>
        </a:graphic>
      </p:graphicFrame>
      <p:pic>
        <p:nvPicPr>
          <p:cNvPr id="14" name="Picture 13">
            <a:extLst>
              <a:ext uri="{FF2B5EF4-FFF2-40B4-BE49-F238E27FC236}">
                <a16:creationId xmlns:a16="http://schemas.microsoft.com/office/drawing/2014/main" id="{2E74FA4A-3F54-62B6-562E-97322EE34DFC}"/>
              </a:ext>
            </a:extLst>
          </p:cNvPr>
          <p:cNvPicPr>
            <a:picLocks noChangeAspect="1"/>
          </p:cNvPicPr>
          <p:nvPr/>
        </p:nvPicPr>
        <p:blipFill>
          <a:blip r:embed="rId3"/>
          <a:stretch>
            <a:fillRect/>
          </a:stretch>
        </p:blipFill>
        <p:spPr>
          <a:xfrm>
            <a:off x="198522" y="3075063"/>
            <a:ext cx="5701535" cy="3203406"/>
          </a:xfrm>
          <a:prstGeom prst="rect">
            <a:avLst/>
          </a:prstGeom>
        </p:spPr>
      </p:pic>
      <p:sp>
        <p:nvSpPr>
          <p:cNvPr id="4" name="TextBox 3">
            <a:extLst>
              <a:ext uri="{FF2B5EF4-FFF2-40B4-BE49-F238E27FC236}">
                <a16:creationId xmlns:a16="http://schemas.microsoft.com/office/drawing/2014/main" id="{C9D38D7A-4505-976E-2D28-5E79B56E2FDB}"/>
              </a:ext>
            </a:extLst>
          </p:cNvPr>
          <p:cNvSpPr txBox="1"/>
          <p:nvPr/>
        </p:nvSpPr>
        <p:spPr>
          <a:xfrm>
            <a:off x="7402286" y="6456881"/>
            <a:ext cx="4278086" cy="246221"/>
          </a:xfrm>
          <a:prstGeom prst="rect">
            <a:avLst/>
          </a:prstGeom>
          <a:noFill/>
        </p:spPr>
        <p:txBody>
          <a:bodyPr wrap="square" rtlCol="0">
            <a:spAutoFit/>
          </a:bodyPr>
          <a:lstStyle/>
          <a:p>
            <a:r>
              <a:rPr lang="en-US" sz="1000">
                <a:effectLst/>
                <a:ea typeface="Aptos" panose="020B0004020202020204" pitchFamily="34" charset="0"/>
                <a:cs typeface="Aptos" panose="020B0004020202020204" pitchFamily="34" charset="0"/>
              </a:rPr>
              <a:t>*Member Impact = # of members needed to improve to the defined target </a:t>
            </a:r>
            <a:endParaRPr lang="en-US" sz="1000"/>
          </a:p>
        </p:txBody>
      </p:sp>
      <p:pic>
        <p:nvPicPr>
          <p:cNvPr id="12" name="Picture 11">
            <a:extLst>
              <a:ext uri="{FF2B5EF4-FFF2-40B4-BE49-F238E27FC236}">
                <a16:creationId xmlns:a16="http://schemas.microsoft.com/office/drawing/2014/main" id="{769ED3E1-09D1-FCE0-334F-300FA3E821D6}"/>
              </a:ext>
            </a:extLst>
          </p:cNvPr>
          <p:cNvPicPr>
            <a:picLocks noChangeAspect="1"/>
          </p:cNvPicPr>
          <p:nvPr/>
        </p:nvPicPr>
        <p:blipFill>
          <a:blip r:embed="rId4"/>
          <a:stretch>
            <a:fillRect/>
          </a:stretch>
        </p:blipFill>
        <p:spPr>
          <a:xfrm>
            <a:off x="6082535" y="3028568"/>
            <a:ext cx="5910943" cy="3284506"/>
          </a:xfrm>
          <a:prstGeom prst="rect">
            <a:avLst/>
          </a:prstGeom>
        </p:spPr>
      </p:pic>
    </p:spTree>
    <p:extLst>
      <p:ext uri="{BB962C8B-B14F-4D97-AF65-F5344CB8AC3E}">
        <p14:creationId xmlns:p14="http://schemas.microsoft.com/office/powerpoint/2010/main" val="357959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899FF-65B7-F22B-0260-68BAFE966F1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6" name="Title 3">
            <a:extLst>
              <a:ext uri="{FF2B5EF4-FFF2-40B4-BE49-F238E27FC236}">
                <a16:creationId xmlns:a16="http://schemas.microsoft.com/office/drawing/2014/main" id="{D4384BA2-71DD-E7F2-A169-47CFA1A3093F}"/>
              </a:ext>
            </a:extLst>
          </p:cNvPr>
          <p:cNvSpPr txBox="1">
            <a:spLocks/>
          </p:cNvSpPr>
          <p:nvPr/>
        </p:nvSpPr>
        <p:spPr>
          <a:xfrm>
            <a:off x="273377" y="469441"/>
            <a:ext cx="10503480" cy="507831"/>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r>
              <a:rPr lang="en-US" sz="2600"/>
              <a:t>Population Specific Needs</a:t>
            </a:r>
          </a:p>
        </p:txBody>
      </p:sp>
      <p:sp>
        <p:nvSpPr>
          <p:cNvPr id="7" name="TextBox 6">
            <a:extLst>
              <a:ext uri="{FF2B5EF4-FFF2-40B4-BE49-F238E27FC236}">
                <a16:creationId xmlns:a16="http://schemas.microsoft.com/office/drawing/2014/main" id="{B5940398-1327-46A4-73F2-5C4848FE005C}"/>
              </a:ext>
            </a:extLst>
          </p:cNvPr>
          <p:cNvSpPr txBox="1"/>
          <p:nvPr/>
        </p:nvSpPr>
        <p:spPr>
          <a:xfrm>
            <a:off x="381000" y="1009203"/>
            <a:ext cx="11220095" cy="1015663"/>
          </a:xfrm>
          <a:prstGeom prst="rect">
            <a:avLst/>
          </a:prstGeom>
          <a:noFill/>
        </p:spPr>
        <p:txBody>
          <a:bodyPr wrap="square">
            <a:spAutoFit/>
          </a:bodyPr>
          <a:lstStyle/>
          <a:p>
            <a:pPr marL="0" marR="0">
              <a:spcBef>
                <a:spcPts val="0"/>
              </a:spcBef>
              <a:spcAft>
                <a:spcPts val="800"/>
              </a:spcAft>
            </a:pPr>
            <a:r>
              <a:rPr lang="en-US" sz="2000">
                <a:effectLst/>
                <a:ea typeface="Times New Roman" panose="02020603050405020304" pitchFamily="18" charset="0"/>
              </a:rPr>
              <a:t>Identification of population specific needs is essential to quality improvement, especially when addressing </a:t>
            </a:r>
            <a:r>
              <a:rPr lang="en-US" sz="2000">
                <a:ea typeface="Times New Roman" panose="02020603050405020304" pitchFamily="18" charset="0"/>
              </a:rPr>
              <a:t>health care disparities.  Our projects are designed to improve outcomes across the entire population while prioritizing equitable impact to achieve meaningful change.  </a:t>
            </a:r>
          </a:p>
        </p:txBody>
      </p:sp>
      <p:sp>
        <p:nvSpPr>
          <p:cNvPr id="3" name="TextBox 2">
            <a:extLst>
              <a:ext uri="{FF2B5EF4-FFF2-40B4-BE49-F238E27FC236}">
                <a16:creationId xmlns:a16="http://schemas.microsoft.com/office/drawing/2014/main" id="{A23E8437-39A9-D3D4-787C-E419FB3D9891}"/>
              </a:ext>
            </a:extLst>
          </p:cNvPr>
          <p:cNvSpPr txBox="1"/>
          <p:nvPr/>
        </p:nvSpPr>
        <p:spPr>
          <a:xfrm>
            <a:off x="273377" y="2268775"/>
            <a:ext cx="4430486" cy="1538883"/>
          </a:xfrm>
          <a:prstGeom prst="rect">
            <a:avLst/>
          </a:prstGeom>
          <a:noFill/>
        </p:spPr>
        <p:txBody>
          <a:bodyPr wrap="square">
            <a:spAutoFit/>
          </a:bodyPr>
          <a:lstStyle/>
          <a:p>
            <a:pPr marL="0" marR="0">
              <a:spcBef>
                <a:spcPts val="0"/>
              </a:spcBef>
              <a:spcAft>
                <a:spcPts val="800"/>
              </a:spcAft>
            </a:pPr>
            <a:r>
              <a:rPr lang="en-US" sz="2000" b="1">
                <a:solidFill>
                  <a:srgbClr val="0E3F75"/>
                </a:solidFill>
                <a:effectLst/>
                <a:ea typeface="Times New Roman" panose="02020603050405020304" pitchFamily="18" charset="0"/>
              </a:rPr>
              <a:t>Key Guiding Principles:</a:t>
            </a:r>
          </a:p>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Focus on Disparities</a:t>
            </a:r>
          </a:p>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Equity as a Core Value</a:t>
            </a:r>
          </a:p>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Intervention Impact Assessment</a:t>
            </a:r>
          </a:p>
        </p:txBody>
      </p:sp>
      <p:sp>
        <p:nvSpPr>
          <p:cNvPr id="4" name="TextBox 3">
            <a:extLst>
              <a:ext uri="{FF2B5EF4-FFF2-40B4-BE49-F238E27FC236}">
                <a16:creationId xmlns:a16="http://schemas.microsoft.com/office/drawing/2014/main" id="{76895822-B609-5EC8-A563-D0BC5C50FA27}"/>
              </a:ext>
            </a:extLst>
          </p:cNvPr>
          <p:cNvSpPr txBox="1"/>
          <p:nvPr/>
        </p:nvSpPr>
        <p:spPr>
          <a:xfrm>
            <a:off x="4321628" y="2261059"/>
            <a:ext cx="3853544" cy="1949252"/>
          </a:xfrm>
          <a:prstGeom prst="rect">
            <a:avLst/>
          </a:prstGeom>
          <a:noFill/>
        </p:spPr>
        <p:txBody>
          <a:bodyPr wrap="square">
            <a:spAutoFit/>
          </a:bodyPr>
          <a:lstStyle/>
          <a:p>
            <a:pPr marL="0" marR="0">
              <a:spcBef>
                <a:spcPts val="0"/>
              </a:spcBef>
              <a:spcAft>
                <a:spcPts val="800"/>
              </a:spcAft>
            </a:pPr>
            <a:r>
              <a:rPr lang="en-US" sz="2000" b="1">
                <a:solidFill>
                  <a:srgbClr val="0E3F75"/>
                </a:solidFill>
                <a:ea typeface="Times New Roman" panose="02020603050405020304" pitchFamily="18" charset="0"/>
              </a:rPr>
              <a:t>Strategy Examples:</a:t>
            </a:r>
          </a:p>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Community Engagement</a:t>
            </a:r>
          </a:p>
          <a:p>
            <a:pPr marL="342900" marR="0" indent="-342900">
              <a:spcBef>
                <a:spcPts val="0"/>
              </a:spcBef>
              <a:spcAft>
                <a:spcPts val="800"/>
              </a:spcAft>
              <a:buFont typeface="Arial" panose="020B0604020202020204" pitchFamily="34" charset="0"/>
              <a:buChar char="•"/>
            </a:pPr>
            <a:r>
              <a:rPr lang="en-US">
                <a:effectLst/>
                <a:ea typeface="Times New Roman" panose="02020603050405020304" pitchFamily="18" charset="0"/>
              </a:rPr>
              <a:t>Addressing </a:t>
            </a:r>
            <a:r>
              <a:rPr lang="en-US">
                <a:ea typeface="Times New Roman" panose="02020603050405020304" pitchFamily="18" charset="0"/>
              </a:rPr>
              <a:t>Barriers</a:t>
            </a:r>
          </a:p>
          <a:p>
            <a:pPr marL="342900" marR="0" indent="-342900">
              <a:spcBef>
                <a:spcPts val="0"/>
              </a:spcBef>
              <a:spcAft>
                <a:spcPts val="800"/>
              </a:spcAft>
              <a:buFont typeface="Arial" panose="020B0604020202020204" pitchFamily="34" charset="0"/>
              <a:buChar char="•"/>
            </a:pPr>
            <a:r>
              <a:rPr lang="en-US">
                <a:effectLst/>
                <a:ea typeface="Times New Roman" panose="02020603050405020304" pitchFamily="18" charset="0"/>
              </a:rPr>
              <a:t>Commitment to Accountability</a:t>
            </a:r>
          </a:p>
          <a:p>
            <a:pPr marL="0" marR="0">
              <a:spcBef>
                <a:spcPts val="0"/>
              </a:spcBef>
              <a:spcAft>
                <a:spcPts val="800"/>
              </a:spcAft>
            </a:pPr>
            <a:endParaRPr lang="en-US" sz="2000" b="1">
              <a:solidFill>
                <a:srgbClr val="0E3F75"/>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7DCBDDBA-1FAD-A802-68CC-42F973077B18}"/>
              </a:ext>
            </a:extLst>
          </p:cNvPr>
          <p:cNvSpPr txBox="1"/>
          <p:nvPr/>
        </p:nvSpPr>
        <p:spPr>
          <a:xfrm>
            <a:off x="8131629" y="2268775"/>
            <a:ext cx="4060371" cy="1949252"/>
          </a:xfrm>
          <a:prstGeom prst="rect">
            <a:avLst/>
          </a:prstGeom>
          <a:noFill/>
        </p:spPr>
        <p:txBody>
          <a:bodyPr wrap="square">
            <a:spAutoFit/>
          </a:bodyPr>
          <a:lstStyle/>
          <a:p>
            <a:pPr marL="0" marR="0">
              <a:spcBef>
                <a:spcPts val="0"/>
              </a:spcBef>
              <a:spcAft>
                <a:spcPts val="800"/>
              </a:spcAft>
            </a:pPr>
            <a:r>
              <a:rPr lang="en-US" sz="2000" b="1">
                <a:solidFill>
                  <a:srgbClr val="0E3F75"/>
                </a:solidFill>
                <a:ea typeface="Times New Roman" panose="02020603050405020304" pitchFamily="18" charset="0"/>
              </a:rPr>
              <a:t>Some Considerations:</a:t>
            </a:r>
          </a:p>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Race &amp; Ethnicity</a:t>
            </a:r>
          </a:p>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Geographic Location</a:t>
            </a:r>
          </a:p>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Age &amp; Gender</a:t>
            </a:r>
            <a:endParaRPr lang="en-US">
              <a:effectLst/>
              <a:ea typeface="Times New Roman" panose="02020603050405020304" pitchFamily="18" charset="0"/>
            </a:endParaRPr>
          </a:p>
          <a:p>
            <a:pPr marL="0" marR="0">
              <a:spcBef>
                <a:spcPts val="0"/>
              </a:spcBef>
              <a:spcAft>
                <a:spcPts val="800"/>
              </a:spcAft>
            </a:pPr>
            <a:endParaRPr lang="en-US" sz="2000" b="1">
              <a:solidFill>
                <a:srgbClr val="0E3F75"/>
              </a:solidFill>
              <a:effectLst/>
              <a:ea typeface="Times New Roman" panose="02020603050405020304" pitchFamily="18" charset="0"/>
            </a:endParaRPr>
          </a:p>
        </p:txBody>
      </p:sp>
      <p:sp>
        <p:nvSpPr>
          <p:cNvPr id="8" name="Rectangle 7">
            <a:extLst>
              <a:ext uri="{FF2B5EF4-FFF2-40B4-BE49-F238E27FC236}">
                <a16:creationId xmlns:a16="http://schemas.microsoft.com/office/drawing/2014/main" id="{5DC118BF-AD3A-C62D-364B-BBD45ECDD0A0}"/>
              </a:ext>
            </a:extLst>
          </p:cNvPr>
          <p:cNvSpPr/>
          <p:nvPr/>
        </p:nvSpPr>
        <p:spPr>
          <a:xfrm>
            <a:off x="3918857" y="2177143"/>
            <a:ext cx="141514" cy="1622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493066-600D-076B-E58E-741B19B24A3E}"/>
              </a:ext>
            </a:extLst>
          </p:cNvPr>
          <p:cNvSpPr/>
          <p:nvPr/>
        </p:nvSpPr>
        <p:spPr>
          <a:xfrm>
            <a:off x="7870372" y="2219101"/>
            <a:ext cx="141514" cy="1622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7E17FF-A493-27D7-C4E8-5FBB24429044}"/>
              </a:ext>
            </a:extLst>
          </p:cNvPr>
          <p:cNvSpPr txBox="1"/>
          <p:nvPr/>
        </p:nvSpPr>
        <p:spPr>
          <a:xfrm>
            <a:off x="273377" y="3912656"/>
            <a:ext cx="11327718" cy="1733808"/>
          </a:xfrm>
          <a:prstGeom prst="rect">
            <a:avLst/>
          </a:prstGeom>
          <a:noFill/>
        </p:spPr>
        <p:txBody>
          <a:bodyPr wrap="square">
            <a:spAutoFit/>
          </a:bodyPr>
          <a:lstStyle/>
          <a:p>
            <a:pPr>
              <a:spcAft>
                <a:spcPts val="800"/>
              </a:spcAft>
            </a:pPr>
            <a:r>
              <a:rPr lang="en-US" sz="2000">
                <a:effectLst/>
                <a:ea typeface="Times New Roman" panose="02020603050405020304" pitchFamily="18" charset="0"/>
              </a:rPr>
              <a:t>In addition to addressing member equity, our projects prioritize equity among providers by recognizing the diverse needs and challenges that you may face.  Providers play a critical role in delivering equitable care and ensuring that you have resources, support, and neede</a:t>
            </a:r>
            <a:r>
              <a:rPr lang="en-US" sz="2000">
                <a:ea typeface="Times New Roman" panose="02020603050405020304" pitchFamily="18" charset="0"/>
              </a:rPr>
              <a:t>d </a:t>
            </a:r>
            <a:r>
              <a:rPr lang="en-US" sz="2000">
                <a:effectLst/>
                <a:ea typeface="Times New Roman" panose="02020603050405020304" pitchFamily="18" charset="0"/>
              </a:rPr>
              <a:t>accommodations is essential to achieving true equity. </a:t>
            </a:r>
          </a:p>
          <a:p>
            <a:pPr>
              <a:spcAft>
                <a:spcPts val="800"/>
              </a:spcAft>
            </a:pPr>
            <a:r>
              <a:rPr lang="en-US" sz="2000" b="1">
                <a:solidFill>
                  <a:srgbClr val="0E3F75"/>
                </a:solidFill>
                <a:ea typeface="Times New Roman" panose="02020603050405020304" pitchFamily="18" charset="0"/>
              </a:rPr>
              <a:t>Provider considerations include: </a:t>
            </a:r>
          </a:p>
        </p:txBody>
      </p:sp>
      <p:sp>
        <p:nvSpPr>
          <p:cNvPr id="11" name="TextBox 10">
            <a:extLst>
              <a:ext uri="{FF2B5EF4-FFF2-40B4-BE49-F238E27FC236}">
                <a16:creationId xmlns:a16="http://schemas.microsoft.com/office/drawing/2014/main" id="{7FAC3753-626A-E9F8-0F40-E1EF907AC4C0}"/>
              </a:ext>
            </a:extLst>
          </p:cNvPr>
          <p:cNvSpPr txBox="1"/>
          <p:nvPr/>
        </p:nvSpPr>
        <p:spPr>
          <a:xfrm>
            <a:off x="273377" y="5651688"/>
            <a:ext cx="2197679" cy="369332"/>
          </a:xfrm>
          <a:prstGeom prst="rect">
            <a:avLst/>
          </a:prstGeom>
          <a:noFill/>
        </p:spPr>
        <p:txBody>
          <a:bodyPr wrap="square">
            <a:spAutoFit/>
          </a:bodyPr>
          <a:lstStyle/>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Provider Type</a:t>
            </a:r>
          </a:p>
        </p:txBody>
      </p:sp>
      <p:sp>
        <p:nvSpPr>
          <p:cNvPr id="12" name="TextBox 11">
            <a:extLst>
              <a:ext uri="{FF2B5EF4-FFF2-40B4-BE49-F238E27FC236}">
                <a16:creationId xmlns:a16="http://schemas.microsoft.com/office/drawing/2014/main" id="{16CB5AEA-CCA1-F1F6-0431-3C2D34A14D81}"/>
              </a:ext>
            </a:extLst>
          </p:cNvPr>
          <p:cNvSpPr txBox="1"/>
          <p:nvPr/>
        </p:nvSpPr>
        <p:spPr>
          <a:xfrm>
            <a:off x="2725336" y="5657806"/>
            <a:ext cx="3503965" cy="369332"/>
          </a:xfrm>
          <a:prstGeom prst="rect">
            <a:avLst/>
          </a:prstGeom>
          <a:noFill/>
        </p:spPr>
        <p:txBody>
          <a:bodyPr wrap="square">
            <a:spAutoFit/>
          </a:bodyPr>
          <a:lstStyle/>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Access to Resources</a:t>
            </a:r>
          </a:p>
        </p:txBody>
      </p:sp>
      <p:sp>
        <p:nvSpPr>
          <p:cNvPr id="14" name="TextBox 13">
            <a:extLst>
              <a:ext uri="{FF2B5EF4-FFF2-40B4-BE49-F238E27FC236}">
                <a16:creationId xmlns:a16="http://schemas.microsoft.com/office/drawing/2014/main" id="{CD37B498-B030-45D9-BBA5-DD478596FB7E}"/>
              </a:ext>
            </a:extLst>
          </p:cNvPr>
          <p:cNvSpPr txBox="1"/>
          <p:nvPr/>
        </p:nvSpPr>
        <p:spPr>
          <a:xfrm>
            <a:off x="5672693" y="5657806"/>
            <a:ext cx="2197679" cy="369332"/>
          </a:xfrm>
          <a:prstGeom prst="rect">
            <a:avLst/>
          </a:prstGeom>
          <a:noFill/>
        </p:spPr>
        <p:txBody>
          <a:bodyPr wrap="square">
            <a:spAutoFit/>
          </a:bodyPr>
          <a:lstStyle/>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Community</a:t>
            </a:r>
          </a:p>
        </p:txBody>
      </p:sp>
      <p:sp>
        <p:nvSpPr>
          <p:cNvPr id="15" name="TextBox 14">
            <a:extLst>
              <a:ext uri="{FF2B5EF4-FFF2-40B4-BE49-F238E27FC236}">
                <a16:creationId xmlns:a16="http://schemas.microsoft.com/office/drawing/2014/main" id="{80D8FC2B-DBA2-45AD-489D-C2C7C2879054}"/>
              </a:ext>
            </a:extLst>
          </p:cNvPr>
          <p:cNvSpPr txBox="1"/>
          <p:nvPr/>
        </p:nvSpPr>
        <p:spPr>
          <a:xfrm>
            <a:off x="7703796" y="5646464"/>
            <a:ext cx="4368459" cy="369332"/>
          </a:xfrm>
          <a:prstGeom prst="rect">
            <a:avLst/>
          </a:prstGeom>
          <a:noFill/>
        </p:spPr>
        <p:txBody>
          <a:bodyPr wrap="square">
            <a:spAutoFit/>
          </a:bodyPr>
          <a:lstStyle/>
          <a:p>
            <a:pPr marL="342900" marR="0" indent="-342900">
              <a:spcBef>
                <a:spcPts val="0"/>
              </a:spcBef>
              <a:spcAft>
                <a:spcPts val="800"/>
              </a:spcAft>
              <a:buFont typeface="Arial" panose="020B0604020202020204" pitchFamily="34" charset="0"/>
              <a:buChar char="•"/>
            </a:pPr>
            <a:r>
              <a:rPr lang="en-US">
                <a:ea typeface="Times New Roman" panose="02020603050405020304" pitchFamily="18" charset="0"/>
              </a:rPr>
              <a:t>Needed Support &amp; Bandwidth</a:t>
            </a:r>
          </a:p>
        </p:txBody>
      </p:sp>
    </p:spTree>
    <p:extLst>
      <p:ext uri="{BB962C8B-B14F-4D97-AF65-F5344CB8AC3E}">
        <p14:creationId xmlns:p14="http://schemas.microsoft.com/office/powerpoint/2010/main" val="242957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2F4DDD-03E4-474B-9A7F-2C922D032782}"/>
              </a:ext>
            </a:extLst>
          </p:cNvPr>
          <p:cNvSpPr>
            <a:spLocks noGrp="1"/>
          </p:cNvSpPr>
          <p:nvPr>
            <p:ph type="title"/>
          </p:nvPr>
        </p:nvSpPr>
        <p:spPr>
          <a:xfrm>
            <a:off x="273377" y="469441"/>
            <a:ext cx="6721312" cy="507831"/>
          </a:xfrm>
        </p:spPr>
        <p:txBody>
          <a:bodyPr>
            <a:noAutofit/>
          </a:bodyPr>
          <a:lstStyle/>
          <a:p>
            <a:r>
              <a:rPr lang="en-US" sz="2600"/>
              <a:t>Voice of the Customer – Overall Learnings</a:t>
            </a:r>
          </a:p>
        </p:txBody>
      </p:sp>
      <p:sp>
        <p:nvSpPr>
          <p:cNvPr id="3" name="Slide Number Placeholder 2">
            <a:extLst>
              <a:ext uri="{FF2B5EF4-FFF2-40B4-BE49-F238E27FC236}">
                <a16:creationId xmlns:a16="http://schemas.microsoft.com/office/drawing/2014/main" id="{5B01B977-3143-43DC-A8A5-1BF45AB641F9}"/>
              </a:ext>
            </a:extLst>
          </p:cNvPr>
          <p:cNvSpPr>
            <a:spLocks noGrp="1"/>
          </p:cNvSpPr>
          <p:nvPr>
            <p:ph type="sldNum" sz="quarter" idx="4294967295"/>
          </p:nvPr>
        </p:nvSpPr>
        <p:spPr>
          <a:xfrm>
            <a:off x="11649305" y="6529073"/>
            <a:ext cx="367301" cy="2154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0F7AD5-E45F-4736-83CE-D8C26C993A39}" type="slidenum">
              <a:rPr kumimoji="0" lang="en-US" sz="900" b="0" i="0" u="none" strike="noStrike" kern="1200" cap="none" spc="0" normalizeH="0" baseline="0" noProof="0" smtClean="0">
                <a:ln>
                  <a:noFill/>
                </a:ln>
                <a:solidFill>
                  <a:prstClr val="black">
                    <a:tint val="75000"/>
                  </a:prst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Source Sans Pro"/>
              <a:ea typeface="+mn-ea"/>
              <a:cs typeface="+mn-cs"/>
            </a:endParaRPr>
          </a:p>
        </p:txBody>
      </p:sp>
      <p:sp>
        <p:nvSpPr>
          <p:cNvPr id="5" name="TextBox 4">
            <a:extLst>
              <a:ext uri="{FF2B5EF4-FFF2-40B4-BE49-F238E27FC236}">
                <a16:creationId xmlns:a16="http://schemas.microsoft.com/office/drawing/2014/main" id="{3F9F867A-05DC-0E18-8958-C5FBA2A458BC}"/>
              </a:ext>
            </a:extLst>
          </p:cNvPr>
          <p:cNvSpPr txBox="1"/>
          <p:nvPr/>
        </p:nvSpPr>
        <p:spPr>
          <a:xfrm>
            <a:off x="273377" y="1645051"/>
            <a:ext cx="11086044" cy="264687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A2F36"/>
                </a:solidFill>
                <a:effectLst/>
                <a:uLnTx/>
                <a:uFillTx/>
                <a:latin typeface="Source Sans Pro"/>
                <a:ea typeface="+mn-ea"/>
                <a:cs typeface="+mn-cs"/>
              </a:rPr>
              <a:t>Hospitals are more likely to be able to offer direct follow-up care for members with mental health diagnosis vs those who have substance use disorder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A2F36"/>
                </a:solidFill>
                <a:effectLst/>
                <a:uLnTx/>
                <a:uFillTx/>
                <a:latin typeface="Source Sans Pro"/>
                <a:ea typeface="+mn-ea"/>
                <a:cs typeface="+mn-cs"/>
              </a:rPr>
              <a:t>Two-thirds of members are told of the importance of a follow-up visit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A2F36"/>
                </a:solidFill>
                <a:effectLst/>
                <a:uLnTx/>
                <a:uFillTx/>
                <a:latin typeface="Source Sans Pro"/>
                <a:ea typeface="+mn-ea"/>
                <a:cs typeface="+mn-cs"/>
              </a:rPr>
              <a:t>Members sometimes struggle to schedule their own follow-up appointments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A2F36"/>
                </a:solidFill>
                <a:effectLst/>
                <a:uLnTx/>
                <a:uFillTx/>
                <a:latin typeface="Source Sans Pro"/>
                <a:ea typeface="+mn-ea"/>
                <a:cs typeface="+mn-cs"/>
              </a:rPr>
              <a:t>Transportation and other Social Determinants of Health play a role in a member’s ability to complete a follow-up visit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A2F36"/>
                </a:solidFill>
                <a:effectLst/>
                <a:uLnTx/>
                <a:uFillTx/>
                <a:latin typeface="Source Sans Pro"/>
                <a:ea typeface="+mn-ea"/>
                <a:cs typeface="+mn-cs"/>
              </a:rPr>
              <a:t>CBOs rarely have a coordination process between themselves, providers, and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A2F36"/>
                </a:solidFill>
                <a:effectLst/>
                <a:uLnTx/>
                <a:uFillTx/>
                <a:latin typeface="Source Sans Pro"/>
                <a:ea typeface="+mn-ea"/>
                <a:cs typeface="+mn-cs"/>
              </a:rPr>
              <a:t>Providers (BH &amp; PCP) often express a need for improved data sharing methods and systems between hospital systems, the Provider, and MCOs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2A2F36"/>
                </a:solidFill>
                <a:effectLst/>
                <a:uLnTx/>
                <a:uFillTx/>
                <a:latin typeface="Source Sans Pro"/>
                <a:ea typeface="+mn-ea"/>
                <a:cs typeface="+mn-cs"/>
              </a:rPr>
              <a:t>Reimbursement issues may prevent PCP Providers from providing aftercare (PH &amp; BH Care on same DOS)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2A2F36"/>
              </a:solidFill>
              <a:effectLst/>
              <a:uLnTx/>
              <a:uFillTx/>
              <a:latin typeface="Source Sans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A2F36"/>
              </a:solidFill>
              <a:effectLst/>
              <a:uLnTx/>
              <a:uFillTx/>
              <a:latin typeface="Source Sans Pro"/>
              <a:ea typeface="+mn-ea"/>
              <a:cs typeface="+mn-cs"/>
            </a:endParaRPr>
          </a:p>
        </p:txBody>
      </p:sp>
      <p:sp>
        <p:nvSpPr>
          <p:cNvPr id="10" name="Rectangle: Rounded Corners 9">
            <a:extLst>
              <a:ext uri="{FF2B5EF4-FFF2-40B4-BE49-F238E27FC236}">
                <a16:creationId xmlns:a16="http://schemas.microsoft.com/office/drawing/2014/main" id="{7211909A-1CCC-2915-C463-E65943766CA2}"/>
              </a:ext>
            </a:extLst>
          </p:cNvPr>
          <p:cNvSpPr/>
          <p:nvPr/>
        </p:nvSpPr>
        <p:spPr>
          <a:xfrm>
            <a:off x="273377" y="1141449"/>
            <a:ext cx="9189122" cy="5078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ource Sans Pro"/>
                <a:ea typeface="+mn-ea"/>
                <a:cs typeface="+mn-cs"/>
              </a:rPr>
              <a:t>Learnings</a:t>
            </a:r>
          </a:p>
        </p:txBody>
      </p:sp>
      <p:sp>
        <p:nvSpPr>
          <p:cNvPr id="12" name="Rectangle: Rounded Corners 11">
            <a:extLst>
              <a:ext uri="{FF2B5EF4-FFF2-40B4-BE49-F238E27FC236}">
                <a16:creationId xmlns:a16="http://schemas.microsoft.com/office/drawing/2014/main" id="{6A500856-764A-ABFA-2B98-3BBCBE61715E}"/>
              </a:ext>
            </a:extLst>
          </p:cNvPr>
          <p:cNvSpPr/>
          <p:nvPr/>
        </p:nvSpPr>
        <p:spPr>
          <a:xfrm>
            <a:off x="273377" y="3784098"/>
            <a:ext cx="5398080" cy="5078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ource Sans Pro"/>
                <a:ea typeface="+mn-ea"/>
                <a:cs typeface="+mn-cs"/>
              </a:rPr>
              <a:t>Common Failure Modes</a:t>
            </a:r>
          </a:p>
        </p:txBody>
      </p:sp>
      <p:sp>
        <p:nvSpPr>
          <p:cNvPr id="6" name="TextBox 5">
            <a:extLst>
              <a:ext uri="{FF2B5EF4-FFF2-40B4-BE49-F238E27FC236}">
                <a16:creationId xmlns:a16="http://schemas.microsoft.com/office/drawing/2014/main" id="{A028FFE8-9744-202B-2594-2BE8452D5469}"/>
              </a:ext>
            </a:extLst>
          </p:cNvPr>
          <p:cNvSpPr txBox="1"/>
          <p:nvPr/>
        </p:nvSpPr>
        <p:spPr>
          <a:xfrm>
            <a:off x="273377" y="4339056"/>
            <a:ext cx="5398080"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Member SDoH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Data Accuracy/Exchange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Care Coordination Practices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Provider CBO Reimbursement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Provider Access, Availability, and Bandwidth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Lack of Understanding Member MCO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Timely ADT Notifications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Accurate Member Contact Information</a:t>
            </a:r>
          </a:p>
        </p:txBody>
      </p:sp>
      <p:pic>
        <p:nvPicPr>
          <p:cNvPr id="7" name="Picture 6">
            <a:extLst>
              <a:ext uri="{FF2B5EF4-FFF2-40B4-BE49-F238E27FC236}">
                <a16:creationId xmlns:a16="http://schemas.microsoft.com/office/drawing/2014/main" id="{852E71F6-1F91-9629-AE35-8450C65DEA6E}"/>
              </a:ext>
            </a:extLst>
          </p:cNvPr>
          <p:cNvPicPr>
            <a:picLocks noChangeAspect="1"/>
          </p:cNvPicPr>
          <p:nvPr/>
        </p:nvPicPr>
        <p:blipFill>
          <a:blip r:embed="rId3"/>
          <a:stretch>
            <a:fillRect/>
          </a:stretch>
        </p:blipFill>
        <p:spPr>
          <a:xfrm>
            <a:off x="9934056" y="449145"/>
            <a:ext cx="1243692" cy="1115665"/>
          </a:xfrm>
          <a:prstGeom prst="rect">
            <a:avLst/>
          </a:prstGeom>
        </p:spPr>
      </p:pic>
      <p:sp>
        <p:nvSpPr>
          <p:cNvPr id="13" name="Rectangle: Rounded Corners 12">
            <a:extLst>
              <a:ext uri="{FF2B5EF4-FFF2-40B4-BE49-F238E27FC236}">
                <a16:creationId xmlns:a16="http://schemas.microsoft.com/office/drawing/2014/main" id="{658673C2-7397-50BA-EF43-022A8B6ED056}"/>
              </a:ext>
            </a:extLst>
          </p:cNvPr>
          <p:cNvSpPr/>
          <p:nvPr/>
        </p:nvSpPr>
        <p:spPr>
          <a:xfrm>
            <a:off x="5961341" y="3822151"/>
            <a:ext cx="5398080" cy="5078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FFFFFF"/>
                </a:solidFill>
                <a:latin typeface="Source Sans Pro"/>
              </a:rPr>
              <a:t>Our Customers</a:t>
            </a:r>
            <a:endParaRPr kumimoji="0" lang="en-US" sz="20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4" name="TextBox 13">
            <a:extLst>
              <a:ext uri="{FF2B5EF4-FFF2-40B4-BE49-F238E27FC236}">
                <a16:creationId xmlns:a16="http://schemas.microsoft.com/office/drawing/2014/main" id="{E1619C9D-C2FC-B56D-2024-F9D0F8A8B55D}"/>
              </a:ext>
            </a:extLst>
          </p:cNvPr>
          <p:cNvSpPr txBox="1"/>
          <p:nvPr/>
        </p:nvSpPr>
        <p:spPr>
          <a:xfrm>
            <a:off x="5961341" y="4361519"/>
            <a:ext cx="5398080" cy="21698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Hospitals &amp; Hospital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rgbClr val="2A2F36"/>
                </a:solidFill>
                <a:latin typeface="Source Sans Pro"/>
              </a:rPr>
              <a:t>Primary Care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BH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rgbClr val="2A2F36"/>
                </a:solidFill>
                <a:latin typeface="Source Sans Pro"/>
              </a:rPr>
              <a:t>Community Based Organizations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A2F36"/>
                </a:solidFill>
                <a:effectLst/>
                <a:uLnTx/>
                <a:uFillTx/>
                <a:latin typeface="Source Sans Pro"/>
                <a:ea typeface="+mn-ea"/>
                <a:cs typeface="+mn-cs"/>
              </a:rPr>
              <a:t>Managed Care Organizations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rgbClr val="2A2F36"/>
                </a:solidFill>
                <a:latin typeface="Source Sans Pro"/>
              </a:rPr>
              <a:t>FQHCs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rgbClr val="2A2F36"/>
                </a:solidFill>
                <a:latin typeface="Source Sans Pro"/>
              </a:rPr>
              <a:t>Addiction Services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rgbClr val="2A2F36"/>
                </a:solidFill>
                <a:latin typeface="Source Sans Pro"/>
              </a:rPr>
              <a:t>CBHCs</a:t>
            </a:r>
          </a:p>
        </p:txBody>
      </p:sp>
    </p:spTree>
    <p:extLst>
      <p:ext uri="{BB962C8B-B14F-4D97-AF65-F5344CB8AC3E}">
        <p14:creationId xmlns:p14="http://schemas.microsoft.com/office/powerpoint/2010/main" val="254234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899FF-65B7-F22B-0260-68BAFE966F1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900" b="1" i="0" u="none" strike="noStrike" kern="1200" cap="none" spc="0" normalizeH="0" baseline="0" noProof="0" smtClean="0">
                <a:ln>
                  <a:noFill/>
                </a:ln>
                <a:solidFill>
                  <a:srgbClr val="B0B3AF"/>
                </a:solidFill>
                <a:effectLst/>
                <a:uLnTx/>
                <a:uFillTx/>
                <a:latin typeface="Source Sans Pro"/>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srgbClr val="B0B3AF"/>
              </a:solidFill>
              <a:effectLst/>
              <a:uLnTx/>
              <a:uFillTx/>
              <a:latin typeface="Source Sans Pro"/>
              <a:ea typeface="Open Sans" panose="020B0606030504020204" pitchFamily="34" charset="0"/>
              <a:cs typeface="Open Sans" panose="020B0606030504020204" pitchFamily="34" charset="0"/>
            </a:endParaRPr>
          </a:p>
        </p:txBody>
      </p:sp>
      <p:sp>
        <p:nvSpPr>
          <p:cNvPr id="3" name="Title 3">
            <a:extLst>
              <a:ext uri="{FF2B5EF4-FFF2-40B4-BE49-F238E27FC236}">
                <a16:creationId xmlns:a16="http://schemas.microsoft.com/office/drawing/2014/main" id="{6FDE6E31-8FCD-B328-1FD5-06B9DC55AF2E}"/>
              </a:ext>
            </a:extLst>
          </p:cNvPr>
          <p:cNvSpPr txBox="1">
            <a:spLocks/>
          </p:cNvSpPr>
          <p:nvPr/>
        </p:nvSpPr>
        <p:spPr>
          <a:xfrm>
            <a:off x="273377" y="469441"/>
            <a:ext cx="6721312" cy="507831"/>
          </a:xfrm>
          <a:prstGeom prst="rect">
            <a:avLst/>
          </a:prstGeom>
        </p:spPr>
        <p:txBody>
          <a:bodyPr>
            <a:noAutofit/>
          </a:bodyPr>
          <a:lstStyle>
            <a:lvl1pPr algn="l" defTabSz="685767" rtl="0" eaLnBrk="1" latinLnBrk="0" hangingPunct="1">
              <a:lnSpc>
                <a:spcPct val="90000"/>
              </a:lnSpc>
              <a:spcBef>
                <a:spcPct val="0"/>
              </a:spcBef>
              <a:buNone/>
              <a:defRPr sz="2700" b="1" kern="1200" cap="none" baseline="0">
                <a:solidFill>
                  <a:srgbClr val="0E3F75"/>
                </a:solidFill>
                <a:latin typeface="+mj-lt"/>
                <a:ea typeface="+mj-ea"/>
                <a:cs typeface="+mj-cs"/>
              </a:defRPr>
            </a:lvl1pPr>
          </a:lstStyle>
          <a:p>
            <a:r>
              <a:rPr lang="en-US" sz="2600"/>
              <a:t>Provider Partnership &amp; Benefits</a:t>
            </a:r>
          </a:p>
        </p:txBody>
      </p:sp>
      <p:sp>
        <p:nvSpPr>
          <p:cNvPr id="4" name="Content Placeholder 2">
            <a:extLst>
              <a:ext uri="{FF2B5EF4-FFF2-40B4-BE49-F238E27FC236}">
                <a16:creationId xmlns:a16="http://schemas.microsoft.com/office/drawing/2014/main" id="{FD01F07C-1102-B96E-6B89-5598C406B7F5}"/>
              </a:ext>
            </a:extLst>
          </p:cNvPr>
          <p:cNvSpPr txBox="1">
            <a:spLocks/>
          </p:cNvSpPr>
          <p:nvPr/>
        </p:nvSpPr>
        <p:spPr>
          <a:xfrm>
            <a:off x="273377" y="1067411"/>
            <a:ext cx="11265480" cy="5180989"/>
          </a:xfrm>
          <a:prstGeom prst="rect">
            <a:avLst/>
          </a:prstGeom>
        </p:spPr>
        <p:txBody>
          <a:bodyPr vert="horz" lIns="91440" tIns="45720" rIns="91440" bIns="45720" rtlCol="0" anchor="t">
            <a:normAutofit fontScale="92500" lnSpcReduction="20000"/>
          </a:bodyPr>
          <a:lstStyle>
            <a:lvl1pPr marL="171442" indent="-171442" algn="l" defTabSz="685767" rtl="0" eaLnBrk="1" latinLnBrk="0" hangingPunct="1">
              <a:lnSpc>
                <a:spcPct val="120000"/>
              </a:lnSpc>
              <a:spcBef>
                <a:spcPts val="0"/>
              </a:spcBef>
              <a:spcAft>
                <a:spcPts val="375"/>
              </a:spcAft>
              <a:buClrTx/>
              <a:buSzPct val="110000"/>
              <a:buFont typeface="Source Sans Pro" panose="020B0503030403020204" pitchFamily="34" charset="0"/>
              <a:buChar char="-"/>
              <a:defRPr sz="1801" kern="1200" baseline="0">
                <a:solidFill>
                  <a:schemeClr val="tx1"/>
                </a:solidFill>
                <a:latin typeface="+mn-lt"/>
                <a:ea typeface="Open Sans" panose="020B0606030504020204" pitchFamily="34" charset="0"/>
                <a:cs typeface="Open Sans" panose="020B0606030504020204" pitchFamily="34" charset="0"/>
              </a:defRPr>
            </a:lvl1pPr>
            <a:lvl2pPr marL="582903" indent="-171442" algn="l" defTabSz="685767" rtl="0" eaLnBrk="1" latinLnBrk="0" hangingPunct="1">
              <a:lnSpc>
                <a:spcPct val="100000"/>
              </a:lnSpc>
              <a:spcBef>
                <a:spcPts val="375"/>
              </a:spcBef>
              <a:spcAft>
                <a:spcPts val="375"/>
              </a:spcAft>
              <a:buClrTx/>
              <a:buSzPct val="110000"/>
              <a:buFont typeface="Arial" panose="020B0604020202020204" pitchFamily="34" charset="0"/>
              <a:buChar char="•"/>
              <a:defRPr sz="1652" kern="1200">
                <a:solidFill>
                  <a:schemeClr val="tx1"/>
                </a:solidFill>
                <a:latin typeface="+mn-lt"/>
                <a:ea typeface="Open Sans" panose="020B0606030504020204" pitchFamily="34" charset="0"/>
                <a:cs typeface="Open Sans" panose="020B0606030504020204" pitchFamily="34" charset="0"/>
              </a:defRPr>
            </a:lvl2pPr>
            <a:lvl3pPr marL="925785" indent="-171442" algn="l" defTabSz="685767" rtl="0" eaLnBrk="1" latinLnBrk="0" hangingPunct="1">
              <a:lnSpc>
                <a:spcPct val="90000"/>
              </a:lnSpc>
              <a:spcBef>
                <a:spcPts val="375"/>
              </a:spcBef>
              <a:spcAft>
                <a:spcPts val="375"/>
              </a:spcAft>
              <a:buClrTx/>
              <a:buSzPct val="110000"/>
              <a:buFont typeface="Courier New" panose="02070309020205020404" pitchFamily="49" charset="0"/>
              <a:buChar char="o"/>
              <a:defRPr sz="1500" kern="1200">
                <a:solidFill>
                  <a:schemeClr val="tx1"/>
                </a:solidFill>
                <a:latin typeface="+mn-lt"/>
                <a:ea typeface="Open Sans" panose="020B0606030504020204" pitchFamily="34" charset="0"/>
                <a:cs typeface="Open Sans" panose="020B0606030504020204" pitchFamily="34" charset="0"/>
              </a:defRPr>
            </a:lvl3pPr>
            <a:lvl4pPr marL="1200091"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4pPr>
            <a:lvl5pPr marL="1542973" indent="-171442" algn="l" defTabSz="685767"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1" kern="1200">
                <a:solidFill>
                  <a:schemeClr val="tx1"/>
                </a:solidFill>
                <a:latin typeface="+mn-lt"/>
                <a:ea typeface="Open Sans" panose="020B0606030504020204" pitchFamily="34" charset="0"/>
                <a:cs typeface="Open Sans" panose="020B0606030504020204" pitchFamily="34" charset="0"/>
              </a:defRPr>
            </a:lvl5pPr>
            <a:lvl6pPr marL="1885856"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40"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2400" b="1" dirty="0">
                <a:solidFill>
                  <a:srgbClr val="0E3F75"/>
                </a:solidFill>
              </a:rPr>
              <a:t>Partnering gives you an opportunity to help us better understand the member and provider experience for those who visit the ED for SUD/MH:</a:t>
            </a:r>
            <a:endParaRPr lang="en-US" sz="2400" b="1" dirty="0">
              <a:solidFill>
                <a:srgbClr val="0E3F75"/>
              </a:solidFill>
              <a:ea typeface="Calibri"/>
              <a:cs typeface="Calibri"/>
            </a:endParaRPr>
          </a:p>
          <a:p>
            <a:pPr lvl="1"/>
            <a:r>
              <a:rPr lang="en-US" sz="2400" dirty="0"/>
              <a:t>Interventions will be customized to your capabilities and workflows.  Co-design is critical to the process!</a:t>
            </a:r>
            <a:endParaRPr lang="en-US" sz="2400" dirty="0">
              <a:ea typeface="Calibri"/>
              <a:cs typeface="Calibri"/>
            </a:endParaRPr>
          </a:p>
          <a:p>
            <a:pPr lvl="1"/>
            <a:r>
              <a:rPr lang="en-US" sz="2400" dirty="0"/>
              <a:t>Testing starts very small – One Patient/One ED/One Provider</a:t>
            </a:r>
            <a:endParaRPr lang="en-US" sz="2400" dirty="0">
              <a:ea typeface="Calibri"/>
              <a:cs typeface="Calibri"/>
            </a:endParaRPr>
          </a:p>
          <a:p>
            <a:pPr lvl="1"/>
            <a:r>
              <a:rPr lang="en-US" sz="2400" dirty="0"/>
              <a:t>The MCOs do the heavy lifting – Documentation, Coordination, Training</a:t>
            </a:r>
          </a:p>
          <a:p>
            <a:endParaRPr lang="en-US" sz="2400" dirty="0"/>
          </a:p>
          <a:p>
            <a:r>
              <a:rPr lang="en-US" sz="2400" b="1" dirty="0">
                <a:solidFill>
                  <a:srgbClr val="0E3F75"/>
                </a:solidFill>
              </a:rPr>
              <a:t>Partnering can bring several benefits to your system or practice:</a:t>
            </a:r>
          </a:p>
          <a:p>
            <a:pPr lvl="1"/>
            <a:r>
              <a:rPr lang="en-US" sz="2400" dirty="0">
                <a:ea typeface="Aptos" panose="020B0004020202020204" pitchFamily="34" charset="0"/>
                <a:cs typeface="Aptos" panose="020B0004020202020204" pitchFamily="34" charset="0"/>
              </a:rPr>
              <a:t>Collaboration </a:t>
            </a:r>
            <a:r>
              <a:rPr lang="en-US" sz="2400" dirty="0">
                <a:effectLst/>
              </a:rPr>
              <a:t>with the MCOs to develop evidence-based practices for system-level improvements across Ohio</a:t>
            </a:r>
            <a:endParaRPr lang="en-US" sz="2400" dirty="0"/>
          </a:p>
          <a:p>
            <a:pPr lvl="1"/>
            <a:r>
              <a:rPr lang="en-US" sz="2400" dirty="0"/>
              <a:t>Access to best practices and sharing of successful strategies</a:t>
            </a:r>
          </a:p>
          <a:p>
            <a:pPr lvl="1"/>
            <a:r>
              <a:rPr lang="en-US" sz="2400" dirty="0"/>
              <a:t>Streamline care transitions and care coordination for your patients</a:t>
            </a:r>
          </a:p>
          <a:p>
            <a:pPr lvl="1"/>
            <a:r>
              <a:rPr lang="en-US" sz="2400" dirty="0"/>
              <a:t>Improved patient outcomes and engagement – Directly impact patient outcomes by addressing barriers to care and services</a:t>
            </a:r>
          </a:p>
          <a:p>
            <a:pPr lvl="1"/>
            <a:endParaRPr lang="en-US" sz="2400" dirty="0">
              <a:ea typeface="Calibri"/>
              <a:cs typeface="Calibri"/>
            </a:endParaRPr>
          </a:p>
        </p:txBody>
      </p:sp>
    </p:spTree>
    <p:extLst>
      <p:ext uri="{BB962C8B-B14F-4D97-AF65-F5344CB8AC3E}">
        <p14:creationId xmlns:p14="http://schemas.microsoft.com/office/powerpoint/2010/main" val="1206428979"/>
      </p:ext>
    </p:extLst>
  </p:cSld>
  <p:clrMapOvr>
    <a:masterClrMapping/>
  </p:clrMapOvr>
</p:sld>
</file>

<file path=ppt/theme/theme1.xml><?xml version="1.0" encoding="utf-8"?>
<a:theme xmlns:a="http://schemas.openxmlformats.org/drawingml/2006/main" name="HUMANA - TITLE SLIDES - WHITE">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8286_Enterprise PowerPoint Template Update_Light_49" id="{29CFA6CF-C85A-FD4E-8AF0-04EBF1FC6D1A}" vid="{5D2F8A4D-CF3A-5E46-B095-5BF9E5515978}"/>
    </a:ext>
  </a:extLst>
</a:theme>
</file>

<file path=ppt/theme/theme2.xml><?xml version="1.0" encoding="utf-8"?>
<a:theme xmlns:a="http://schemas.openxmlformats.org/drawingml/2006/main" name="HUMANA MASTER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063794B6-B4DB-D143-842C-8CAEEBE3F6EC}"/>
    </a:ext>
  </a:extLst>
</a:theme>
</file>

<file path=ppt/theme/theme3.xml><?xml version="1.0" encoding="utf-8"?>
<a:theme xmlns:a="http://schemas.openxmlformats.org/drawingml/2006/main" name="4_BLANK">
  <a:themeElements>
    <a:clrScheme name="Custom 1">
      <a:dk1>
        <a:srgbClr val="3A3B3C"/>
      </a:dk1>
      <a:lt1>
        <a:srgbClr val="C8C8C8"/>
      </a:lt1>
      <a:dk2>
        <a:srgbClr val="114920"/>
      </a:dk2>
      <a:lt2>
        <a:srgbClr val="FFFFFF"/>
      </a:lt2>
      <a:accent1>
        <a:srgbClr val="78BE20"/>
      </a:accent1>
      <a:accent2>
        <a:srgbClr val="5B991A"/>
      </a:accent2>
      <a:accent3>
        <a:srgbClr val="003056"/>
      </a:accent3>
      <a:accent4>
        <a:srgbClr val="007480"/>
      </a:accent4>
      <a:accent5>
        <a:srgbClr val="612066"/>
      </a:accent5>
      <a:accent6>
        <a:srgbClr val="AE0061"/>
      </a:accent6>
      <a:hlink>
        <a:srgbClr val="007480"/>
      </a:hlink>
      <a:folHlink>
        <a:srgbClr val="0030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Presentation2" id="{6E7ED0B1-99D3-ED4C-8BF8-70A1358B5E4E}" vid="{710F8C7D-7DAB-8C46-83AB-88CEF9A9FCA8}"/>
    </a:ext>
  </a:extLst>
</a:theme>
</file>

<file path=ppt/theme/theme4.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6.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7.xml><?xml version="1.0" encoding="utf-8"?>
<a:theme xmlns:a="http://schemas.openxmlformats.org/drawingml/2006/main" name="2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83463d-cf30-4061-85b9-d98eb648d5f5">
      <Terms xmlns="http://schemas.microsoft.com/office/infopath/2007/PartnerControls"/>
    </lcf76f155ced4ddcb4097134ff3c332f>
    <TaxCatchAll xmlns="b9659d10-6102-4459-8b21-dc4122d16e31" xsi:nil="true"/>
    <Contents xmlns="5983463d-cf30-4061-85b9-d98eb648d5f5" xsi:nil="true"/>
    <_ip_UnifiedCompliancePolicyUIAction xmlns="http://schemas.microsoft.com/sharepoint/v3" xsi:nil="true"/>
    <_ip_UnifiedCompliancePolicyProperties xmlns="http://schemas.microsoft.com/sharepoint/v3" xsi:nil="true"/>
    <https_x003a__x002f__x002f_www_x002e_greenecophoh_x002e_gov_x002f_forms_x002d_permits_x002f_community_x002d_resources xmlns="5983463d-cf30-4061-85b9-d98eb648d5f5">
      <Url xsi:nil="true"/>
      <Description xsi:nil="true"/>
    </https_x003a__x002f__x002f_www_x002e_greenecophoh_x002e_gov_x002f_forms_x002d_permits_x002f_community_x002d_resourc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045FF8F9151E42A81352EA7445B80F" ma:contentTypeVersion="18" ma:contentTypeDescription="Create a new document." ma:contentTypeScope="" ma:versionID="e05e1d481cbe11651ca38333c1e56462">
  <xsd:schema xmlns:xsd="http://www.w3.org/2001/XMLSchema" xmlns:xs="http://www.w3.org/2001/XMLSchema" xmlns:p="http://schemas.microsoft.com/office/2006/metadata/properties" xmlns:ns1="http://schemas.microsoft.com/sharepoint/v3" xmlns:ns2="5983463d-cf30-4061-85b9-d98eb648d5f5" xmlns:ns3="b9659d10-6102-4459-8b21-dc4122d16e31" targetNamespace="http://schemas.microsoft.com/office/2006/metadata/properties" ma:root="true" ma:fieldsID="1ab278d5a9a991f4bdf0f677115a3ad9" ns1:_="" ns2:_="" ns3:_="">
    <xsd:import namespace="http://schemas.microsoft.com/sharepoint/v3"/>
    <xsd:import namespace="5983463d-cf30-4061-85b9-d98eb648d5f5"/>
    <xsd:import namespace="b9659d10-6102-4459-8b21-dc4122d16e31"/>
    <xsd:element name="properties">
      <xsd:complexType>
        <xsd:sequence>
          <xsd:element name="documentManagement">
            <xsd:complexType>
              <xsd:all>
                <xsd:element ref="ns2:Content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https_x003a__x002f__x002f_www_x002e_greenecophoh_x002e_gov_x002f_forms_x002d_permits_x002f_community_x002d_resourc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83463d-cf30-4061-85b9-d98eb648d5f5" elementFormDefault="qualified">
    <xsd:import namespace="http://schemas.microsoft.com/office/2006/documentManagement/types"/>
    <xsd:import namespace="http://schemas.microsoft.com/office/infopath/2007/PartnerControls"/>
    <xsd:element name="Contents" ma:index="8" nillable="true" ma:displayName="Contents" ma:format="Dropdown" ma:internalName="Contents">
      <xsd:simpleType>
        <xsd:restriction base="dms:Note">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https_x003a__x002f__x002f_www_x002e_greenecophoh_x002e_gov_x002f_forms_x002d_permits_x002f_community_x002d_resources" ma:index="24" nillable="true" ma:displayName="https://www.greenecophoh.gov/forms-permits/community-resources" ma:format="Hyperlink" ma:internalName="https_x003a__x002f__x002f_www_x002e_greenecophoh_x002e_gov_x002f_forms_x002d_permits_x002f_community_x002d_resources">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659d10-6102-4459-8b21-dc4122d16e3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6aaeb1d-b270-4b0e-9455-dcdc5de7748d}" ma:internalName="TaxCatchAll" ma:showField="CatchAllData" ma:web="b9659d10-6102-4459-8b21-dc4122d16e3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68A1F2-083B-40A5-B687-A19D765D52D3}">
  <ds:schemaRefs>
    <ds:schemaRef ds:uri="http://schemas.microsoft.com/sharepoint/v3/contenttype/forms"/>
  </ds:schemaRefs>
</ds:datastoreItem>
</file>

<file path=customXml/itemProps2.xml><?xml version="1.0" encoding="utf-8"?>
<ds:datastoreItem xmlns:ds="http://schemas.openxmlformats.org/officeDocument/2006/customXml" ds:itemID="{D933458A-AF6B-4F18-A498-6C1FF22B03EE}">
  <ds:schemaRefs>
    <ds:schemaRef ds:uri="http://www.w3.org/XML/1998/namespace"/>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b9659d10-6102-4459-8b21-dc4122d16e31"/>
    <ds:schemaRef ds:uri="5983463d-cf30-4061-85b9-d98eb648d5f5"/>
    <ds:schemaRef ds:uri="http://schemas.microsoft.com/sharepoint/v3"/>
    <ds:schemaRef ds:uri="http://purl.org/dc/terms/"/>
  </ds:schemaRefs>
</ds:datastoreItem>
</file>

<file path=customXml/itemProps3.xml><?xml version="1.0" encoding="utf-8"?>
<ds:datastoreItem xmlns:ds="http://schemas.openxmlformats.org/officeDocument/2006/customXml" ds:itemID="{037C45CC-A2CB-48FA-9219-881BAC16B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83463d-cf30-4061-85b9-d98eb648d5f5"/>
    <ds:schemaRef ds:uri="b9659d10-6102-4459-8b21-dc4122d16e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0f8fcc4-94d8-4f07-84eb-36ed57c7c8a2}" enabled="0" method="" siteId="{50f8fcc4-94d8-4f07-84eb-36ed57c7c8a2}" removed="1"/>
</clbl:labelList>
</file>

<file path=docProps/app.xml><?xml version="1.0" encoding="utf-8"?>
<Properties xmlns="http://schemas.openxmlformats.org/officeDocument/2006/extended-properties" xmlns:vt="http://schemas.openxmlformats.org/officeDocument/2006/docPropsVTypes">
  <TotalTime>233</TotalTime>
  <Words>2608</Words>
  <Application>Microsoft Office PowerPoint</Application>
  <PresentationFormat>Widescreen</PresentationFormat>
  <Paragraphs>371</Paragraphs>
  <Slides>19</Slides>
  <Notes>12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19</vt:i4>
      </vt:variant>
    </vt:vector>
  </HeadingPairs>
  <TitlesOfParts>
    <vt:vector size="37" baseType="lpstr">
      <vt:lpstr>MS PGothic</vt:lpstr>
      <vt:lpstr>Aptos</vt:lpstr>
      <vt:lpstr>Arial</vt:lpstr>
      <vt:lpstr>Calibri</vt:lpstr>
      <vt:lpstr>Calibri Light</vt:lpstr>
      <vt:lpstr>Courier New</vt:lpstr>
      <vt:lpstr>Source Sans Pro</vt:lpstr>
      <vt:lpstr>Source Sans Pro SemiBold</vt:lpstr>
      <vt:lpstr>Symbol</vt:lpstr>
      <vt:lpstr>Times New Roman</vt:lpstr>
      <vt:lpstr>Wingdings</vt:lpstr>
      <vt:lpstr>HUMANA - TITLE SLIDES - WHITE</vt:lpstr>
      <vt:lpstr>HUMANA MASTER SLIDES</vt:lpstr>
      <vt:lpstr>4_BLANK</vt:lpstr>
      <vt:lpstr>Opening and Closing Slides</vt:lpstr>
      <vt:lpstr>1_Heart of it All Deck</vt:lpstr>
      <vt:lpstr>Heart of it All Deck</vt:lpstr>
      <vt:lpstr>2_Heart of it All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Voice of the Customer – Overall Learnings</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FUA Creditable Visits  Include visits and pharmacotherapy events that occur on the date of the ED visit. </vt:lpstr>
      <vt:lpstr>FUA Creditable Visits (continued)  Include visits and pharmacotherapy events that occur on the date of the ED visit. </vt:lpstr>
      <vt:lpstr>EDM-A Creditable Visits  Does not include visits on the same day as the ED visit. </vt:lpstr>
    </vt:vector>
  </TitlesOfParts>
  <Company>Humana,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Hoffman</dc:creator>
  <cp:lastModifiedBy>Misty Nahay</cp:lastModifiedBy>
  <cp:revision>9</cp:revision>
  <dcterms:created xsi:type="dcterms:W3CDTF">2022-03-29T13:06:34Z</dcterms:created>
  <dcterms:modified xsi:type="dcterms:W3CDTF">2025-11-11T00:31:08Z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658ddbca-6b71-43ef-a29b-d435350a624e</vt:lpwstr>
  </property>
  <property fmtid="{D5CDD505-2E9C-101B-9397-08002B2CF9AE}" pid="3" name="ScannedBy">
    <vt:lpwstr>TCS-ContentScanned</vt:lpwstr>
  </property>
  <property fmtid="{D5CDD505-2E9C-101B-9397-08002B2CF9AE}" pid="4" name="HumanaClassification">
    <vt:lpwstr>I</vt:lpwstr>
  </property>
  <property fmtid="{D5CDD505-2E9C-101B-9397-08002B2CF9AE}" pid="5" name="ContentTypeId">
    <vt:lpwstr>0x01010054045FF8F9151E42A81352EA7445B80F</vt:lpwstr>
  </property>
  <property fmtid="{D5CDD505-2E9C-101B-9397-08002B2CF9AE}" pid="6" name="MSIP_Label_e2b6c078-73cb-4371-8a5b-e9fc18accbf8_Enabled">
    <vt:lpwstr>true</vt:lpwstr>
  </property>
  <property fmtid="{D5CDD505-2E9C-101B-9397-08002B2CF9AE}" pid="7" name="MSIP_Label_e2b6c078-73cb-4371-8a5b-e9fc18accbf8_SetDate">
    <vt:lpwstr>2024-02-21T20:11:41Z</vt:lpwstr>
  </property>
  <property fmtid="{D5CDD505-2E9C-101B-9397-08002B2CF9AE}" pid="8" name="MSIP_Label_e2b6c078-73cb-4371-8a5b-e9fc18accbf8_Method">
    <vt:lpwstr>Standard</vt:lpwstr>
  </property>
  <property fmtid="{D5CDD505-2E9C-101B-9397-08002B2CF9AE}" pid="9" name="MSIP_Label_e2b6c078-73cb-4371-8a5b-e9fc18accbf8_Name">
    <vt:lpwstr>INTERNAL</vt:lpwstr>
  </property>
  <property fmtid="{D5CDD505-2E9C-101B-9397-08002B2CF9AE}" pid="10" name="MSIP_Label_e2b6c078-73cb-4371-8a5b-e9fc18accbf8_SiteId">
    <vt:lpwstr>56c62bbe-8598-4b85-9e51-1ca753fa50f2</vt:lpwstr>
  </property>
  <property fmtid="{D5CDD505-2E9C-101B-9397-08002B2CF9AE}" pid="11" name="MSIP_Label_e2b6c078-73cb-4371-8a5b-e9fc18accbf8_ActionId">
    <vt:lpwstr>3ca7a323-3652-45e6-9ef4-4002ac1a03d2</vt:lpwstr>
  </property>
  <property fmtid="{D5CDD505-2E9C-101B-9397-08002B2CF9AE}" pid="12" name="MSIP_Label_e2b6c078-73cb-4371-8a5b-e9fc18accbf8_ContentBits">
    <vt:lpwstr>0</vt:lpwstr>
  </property>
  <property fmtid="{D5CDD505-2E9C-101B-9397-08002B2CF9AE}" pid="13" name="MediaServiceImageTags">
    <vt:lpwstr/>
  </property>
</Properties>
</file>